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8" r:id="rId3"/>
    <p:sldId id="261" r:id="rId4"/>
    <p:sldId id="262" r:id="rId5"/>
    <p:sldId id="263" r:id="rId6"/>
    <p:sldId id="281" r:id="rId7"/>
    <p:sldId id="293" r:id="rId8"/>
    <p:sldId id="294" r:id="rId9"/>
    <p:sldId id="295" r:id="rId10"/>
    <p:sldId id="296" r:id="rId11"/>
    <p:sldId id="265" r:id="rId12"/>
    <p:sldId id="276" r:id="rId13"/>
    <p:sldId id="266" r:id="rId14"/>
    <p:sldId id="270" r:id="rId15"/>
    <p:sldId id="278" r:id="rId16"/>
    <p:sldId id="290" r:id="rId17"/>
    <p:sldId id="291" r:id="rId18"/>
    <p:sldId id="292" r:id="rId19"/>
    <p:sldId id="274" r:id="rId2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96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649" autoAdjust="0"/>
  </p:normalViewPr>
  <p:slideViewPr>
    <p:cSldViewPr>
      <p:cViewPr varScale="1">
        <p:scale>
          <a:sx n="45" d="100"/>
          <a:sy n="45" d="100"/>
        </p:scale>
        <p:origin x="350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12228-C3B4-4911-93EB-0F86598D7D1A}"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03A06A7F-B82B-40DA-BA83-16928C3F96F6}">
      <dgm:prSet phldrT="[Text]"/>
      <dgm:spPr>
        <a:solidFill>
          <a:srgbClr val="FF0000"/>
        </a:solidFill>
      </dgm:spPr>
      <dgm:t>
        <a:bodyPr/>
        <a:lstStyle/>
        <a:p>
          <a:r>
            <a:rPr lang="en-US" dirty="0"/>
            <a:t>Sphere of Influence</a:t>
          </a:r>
        </a:p>
      </dgm:t>
    </dgm:pt>
    <dgm:pt modelId="{7653EE88-4ECB-46F8-8148-CD170A81B50D}" type="parTrans" cxnId="{B86D4E0C-ED7A-4207-93C9-57B13763698F}">
      <dgm:prSet/>
      <dgm:spPr/>
      <dgm:t>
        <a:bodyPr/>
        <a:lstStyle/>
        <a:p>
          <a:endParaRPr lang="en-US"/>
        </a:p>
      </dgm:t>
    </dgm:pt>
    <dgm:pt modelId="{19E8B948-9A47-42EF-B070-09F0315448BD}" type="sibTrans" cxnId="{B86D4E0C-ED7A-4207-93C9-57B13763698F}">
      <dgm:prSet/>
      <dgm:spPr/>
      <dgm:t>
        <a:bodyPr/>
        <a:lstStyle/>
        <a:p>
          <a:endParaRPr lang="en-US"/>
        </a:p>
      </dgm:t>
    </dgm:pt>
    <dgm:pt modelId="{926AEC7B-F603-4980-8B4E-0049ACA7388E}">
      <dgm:prSet phldrT="[Text]"/>
      <dgm:spPr/>
      <dgm:t>
        <a:bodyPr/>
        <a:lstStyle/>
        <a:p>
          <a:r>
            <a:rPr lang="en-US" dirty="0"/>
            <a:t>Leads Clubs</a:t>
          </a:r>
        </a:p>
      </dgm:t>
    </dgm:pt>
    <dgm:pt modelId="{40117CE6-C7B8-4193-B4EF-515B28924842}" type="parTrans" cxnId="{599F99F5-75FB-4C17-B6AF-D0C4E7352997}">
      <dgm:prSet/>
      <dgm:spPr/>
      <dgm:t>
        <a:bodyPr/>
        <a:lstStyle/>
        <a:p>
          <a:endParaRPr lang="en-US"/>
        </a:p>
      </dgm:t>
    </dgm:pt>
    <dgm:pt modelId="{F1B4CDF1-E032-46CE-9004-2B400043ED9B}" type="sibTrans" cxnId="{599F99F5-75FB-4C17-B6AF-D0C4E7352997}">
      <dgm:prSet/>
      <dgm:spPr/>
      <dgm:t>
        <a:bodyPr/>
        <a:lstStyle/>
        <a:p>
          <a:endParaRPr lang="en-US"/>
        </a:p>
      </dgm:t>
    </dgm:pt>
    <dgm:pt modelId="{6A7834E2-EF6C-4BE7-9DEC-2575EF68B7AA}">
      <dgm:prSet phldrT="[Text]"/>
      <dgm:spPr/>
      <dgm:t>
        <a:bodyPr/>
        <a:lstStyle/>
        <a:p>
          <a:r>
            <a:rPr lang="en-US" dirty="0"/>
            <a:t>Social Media</a:t>
          </a:r>
        </a:p>
      </dgm:t>
    </dgm:pt>
    <dgm:pt modelId="{B98D6F43-A400-456D-9E2E-37283B9C1CC5}" type="parTrans" cxnId="{1D5BD913-FC57-47C7-B03B-CCE19BEC0891}">
      <dgm:prSet/>
      <dgm:spPr/>
      <dgm:t>
        <a:bodyPr/>
        <a:lstStyle/>
        <a:p>
          <a:endParaRPr lang="en-US"/>
        </a:p>
      </dgm:t>
    </dgm:pt>
    <dgm:pt modelId="{B4835BA2-74D1-4AA0-94D3-3942430196C2}" type="sibTrans" cxnId="{1D5BD913-FC57-47C7-B03B-CCE19BEC0891}">
      <dgm:prSet/>
      <dgm:spPr/>
      <dgm:t>
        <a:bodyPr/>
        <a:lstStyle/>
        <a:p>
          <a:endParaRPr lang="en-US"/>
        </a:p>
      </dgm:t>
    </dgm:pt>
    <dgm:pt modelId="{96E29DA0-02E1-4B4B-ACE1-607008C818F7}">
      <dgm:prSet/>
      <dgm:spPr/>
      <dgm:t>
        <a:bodyPr/>
        <a:lstStyle/>
        <a:p>
          <a:r>
            <a:rPr lang="en-US" dirty="0"/>
            <a:t>Service Clubs</a:t>
          </a:r>
        </a:p>
      </dgm:t>
    </dgm:pt>
    <dgm:pt modelId="{050CF68C-3AE4-4311-BD6A-2057AA0E9426}" type="parTrans" cxnId="{5647A1F4-562D-4A21-A39D-91680C225823}">
      <dgm:prSet/>
      <dgm:spPr/>
      <dgm:t>
        <a:bodyPr/>
        <a:lstStyle/>
        <a:p>
          <a:endParaRPr lang="en-US"/>
        </a:p>
      </dgm:t>
    </dgm:pt>
    <dgm:pt modelId="{92AFE6CB-9BBE-4AB4-97A8-6A2A878FB2EF}" type="sibTrans" cxnId="{5647A1F4-562D-4A21-A39D-91680C225823}">
      <dgm:prSet/>
      <dgm:spPr/>
      <dgm:t>
        <a:bodyPr/>
        <a:lstStyle/>
        <a:p>
          <a:endParaRPr lang="en-US"/>
        </a:p>
      </dgm:t>
    </dgm:pt>
    <dgm:pt modelId="{B91E575E-C0B8-4A1B-8418-B90B19DC4202}">
      <dgm:prSet/>
      <dgm:spPr/>
      <dgm:t>
        <a:bodyPr/>
        <a:lstStyle/>
        <a:p>
          <a:r>
            <a:rPr lang="en-US" dirty="0"/>
            <a:t>Professional Trade Associations</a:t>
          </a:r>
        </a:p>
      </dgm:t>
    </dgm:pt>
    <dgm:pt modelId="{4CCAD590-B0C3-4A63-9532-21AC79EC02D7}" type="parTrans" cxnId="{A64545C7-ED59-4E43-984B-8CA8662B1F15}">
      <dgm:prSet/>
      <dgm:spPr/>
      <dgm:t>
        <a:bodyPr/>
        <a:lstStyle/>
        <a:p>
          <a:endParaRPr lang="en-US"/>
        </a:p>
      </dgm:t>
    </dgm:pt>
    <dgm:pt modelId="{0C3A3921-3564-4039-A8E9-F7589E03FFCE}" type="sibTrans" cxnId="{A64545C7-ED59-4E43-984B-8CA8662B1F15}">
      <dgm:prSet/>
      <dgm:spPr/>
      <dgm:t>
        <a:bodyPr/>
        <a:lstStyle/>
        <a:p>
          <a:endParaRPr lang="en-US"/>
        </a:p>
      </dgm:t>
    </dgm:pt>
    <dgm:pt modelId="{10900599-BBC0-47B2-8E50-E75DFA2C9898}">
      <dgm:prSet phldrT="[Text]"/>
      <dgm:spPr>
        <a:blipFill rotWithShape="0">
          <a:blip xmlns:r="http://schemas.openxmlformats.org/officeDocument/2006/relationships" r:embed="rId1"/>
          <a:stretch>
            <a:fillRect/>
          </a:stretch>
        </a:blipFill>
      </dgm:spPr>
      <dgm:t>
        <a:bodyPr/>
        <a:lstStyle/>
        <a:p>
          <a:endParaRPr lang="en-US" dirty="0"/>
        </a:p>
      </dgm:t>
    </dgm:pt>
    <dgm:pt modelId="{4C7F942A-501A-40DB-B8E8-34DB8EDE69C9}" type="sibTrans" cxnId="{CC89330F-726B-40BC-9247-1AF0E27DADB4}">
      <dgm:prSet/>
      <dgm:spPr/>
      <dgm:t>
        <a:bodyPr/>
        <a:lstStyle/>
        <a:p>
          <a:endParaRPr lang="en-US"/>
        </a:p>
      </dgm:t>
    </dgm:pt>
    <dgm:pt modelId="{12115C72-759A-4803-9509-4AF5697D2245}" type="parTrans" cxnId="{CC89330F-726B-40BC-9247-1AF0E27DADB4}">
      <dgm:prSet/>
      <dgm:spPr/>
      <dgm:t>
        <a:bodyPr/>
        <a:lstStyle/>
        <a:p>
          <a:endParaRPr lang="en-US"/>
        </a:p>
      </dgm:t>
    </dgm:pt>
    <dgm:pt modelId="{688F2102-1A23-4D65-A63B-8583A979CFC7}" type="pres">
      <dgm:prSet presAssocID="{6EC12228-C3B4-4911-93EB-0F86598D7D1A}" presName="cycle" presStyleCnt="0">
        <dgm:presLayoutVars>
          <dgm:chMax val="1"/>
          <dgm:dir/>
          <dgm:animLvl val="ctr"/>
          <dgm:resizeHandles val="exact"/>
        </dgm:presLayoutVars>
      </dgm:prSet>
      <dgm:spPr/>
    </dgm:pt>
    <dgm:pt modelId="{5E73D066-EC77-4B45-829C-031D7147FB8D}" type="pres">
      <dgm:prSet presAssocID="{10900599-BBC0-47B2-8E50-E75DFA2C9898}" presName="centerShape" presStyleLbl="node0" presStyleIdx="0" presStyleCnt="1" custScaleX="126546" custScaleY="124516" custLinFactNeighborX="941" custLinFactNeighborY="-3588"/>
      <dgm:spPr/>
    </dgm:pt>
    <dgm:pt modelId="{DC85AC19-56BC-462F-BB25-6D612331D0EC}" type="pres">
      <dgm:prSet presAssocID="{7653EE88-4ECB-46F8-8148-CD170A81B50D}" presName="parTrans" presStyleLbl="bgSibTrans2D1" presStyleIdx="0" presStyleCnt="5" custLinFactNeighborX="4743" custLinFactNeighborY="3634"/>
      <dgm:spPr/>
    </dgm:pt>
    <dgm:pt modelId="{24B37473-2194-4AB9-ADA9-2F40199513EB}" type="pres">
      <dgm:prSet presAssocID="{03A06A7F-B82B-40DA-BA83-16928C3F96F6}" presName="node" presStyleLbl="node1" presStyleIdx="0" presStyleCnt="5" custRadScaleRad="94503" custRadScaleInc="8217">
        <dgm:presLayoutVars>
          <dgm:bulletEnabled val="1"/>
        </dgm:presLayoutVars>
      </dgm:prSet>
      <dgm:spPr/>
    </dgm:pt>
    <dgm:pt modelId="{C3D198CE-BC8A-4E2A-AC9E-FB5E46084092}" type="pres">
      <dgm:prSet presAssocID="{050CF68C-3AE4-4311-BD6A-2057AA0E9426}" presName="parTrans" presStyleLbl="bgSibTrans2D1" presStyleIdx="1" presStyleCnt="5"/>
      <dgm:spPr/>
    </dgm:pt>
    <dgm:pt modelId="{EB655BF5-8186-4266-91EE-C1F7415CDBA6}" type="pres">
      <dgm:prSet presAssocID="{96E29DA0-02E1-4B4B-ACE1-607008C818F7}" presName="node" presStyleLbl="node1" presStyleIdx="1" presStyleCnt="5" custRadScaleRad="107896" custRadScaleInc="1533">
        <dgm:presLayoutVars>
          <dgm:bulletEnabled val="1"/>
        </dgm:presLayoutVars>
      </dgm:prSet>
      <dgm:spPr/>
    </dgm:pt>
    <dgm:pt modelId="{AE49A329-A265-46A2-86F4-83282F8E8D66}" type="pres">
      <dgm:prSet presAssocID="{4CCAD590-B0C3-4A63-9532-21AC79EC02D7}" presName="parTrans" presStyleLbl="bgSibTrans2D1" presStyleIdx="2" presStyleCnt="5"/>
      <dgm:spPr/>
    </dgm:pt>
    <dgm:pt modelId="{DFCD02E1-A7B9-4A42-8629-9900B359317F}" type="pres">
      <dgm:prSet presAssocID="{B91E575E-C0B8-4A1B-8418-B90B19DC4202}" presName="node" presStyleLbl="node1" presStyleIdx="2" presStyleCnt="5" custRadScaleRad="102297" custRadScaleInc="9346">
        <dgm:presLayoutVars>
          <dgm:bulletEnabled val="1"/>
        </dgm:presLayoutVars>
      </dgm:prSet>
      <dgm:spPr/>
    </dgm:pt>
    <dgm:pt modelId="{D67DEF80-D0B7-44B7-9F41-B5281F473FEA}" type="pres">
      <dgm:prSet presAssocID="{40117CE6-C7B8-4193-B4EF-515B28924842}" presName="parTrans" presStyleLbl="bgSibTrans2D1" presStyleIdx="3" presStyleCnt="5"/>
      <dgm:spPr/>
    </dgm:pt>
    <dgm:pt modelId="{A717B05B-254E-4A6B-8D8A-C8014B51C967}" type="pres">
      <dgm:prSet presAssocID="{926AEC7B-F603-4980-8B4E-0049ACA7388E}" presName="node" presStyleLbl="node1" presStyleIdx="3" presStyleCnt="5" custRadScaleRad="114283" custRadScaleInc="7290">
        <dgm:presLayoutVars>
          <dgm:bulletEnabled val="1"/>
        </dgm:presLayoutVars>
      </dgm:prSet>
      <dgm:spPr/>
    </dgm:pt>
    <dgm:pt modelId="{4D0E1D62-90CB-4331-AC39-4A3A6B731B63}" type="pres">
      <dgm:prSet presAssocID="{B98D6F43-A400-456D-9E2E-37283B9C1CC5}" presName="parTrans" presStyleLbl="bgSibTrans2D1" presStyleIdx="4" presStyleCnt="5" custAng="21348668" custLinFactNeighborX="-9585" custLinFactNeighborY="-9501"/>
      <dgm:spPr/>
    </dgm:pt>
    <dgm:pt modelId="{413DB3D2-6B2D-4CE8-9DC2-EA4EDA210341}" type="pres">
      <dgm:prSet presAssocID="{6A7834E2-EF6C-4BE7-9DEC-2575EF68B7AA}" presName="node" presStyleLbl="node1" presStyleIdx="4" presStyleCnt="5" custRadScaleRad="97096" custRadScaleInc="-7997">
        <dgm:presLayoutVars>
          <dgm:bulletEnabled val="1"/>
        </dgm:presLayoutVars>
      </dgm:prSet>
      <dgm:spPr/>
    </dgm:pt>
  </dgm:ptLst>
  <dgm:cxnLst>
    <dgm:cxn modelId="{B86D4E0C-ED7A-4207-93C9-57B13763698F}" srcId="{10900599-BBC0-47B2-8E50-E75DFA2C9898}" destId="{03A06A7F-B82B-40DA-BA83-16928C3F96F6}" srcOrd="0" destOrd="0" parTransId="{7653EE88-4ECB-46F8-8148-CD170A81B50D}" sibTransId="{19E8B948-9A47-42EF-B070-09F0315448BD}"/>
    <dgm:cxn modelId="{6FFB7F0D-6C60-43FE-8CE9-E9699CB0C667}" type="presOf" srcId="{6A7834E2-EF6C-4BE7-9DEC-2575EF68B7AA}" destId="{413DB3D2-6B2D-4CE8-9DC2-EA4EDA210341}" srcOrd="0" destOrd="0" presId="urn:microsoft.com/office/officeart/2005/8/layout/radial4"/>
    <dgm:cxn modelId="{CC89330F-726B-40BC-9247-1AF0E27DADB4}" srcId="{6EC12228-C3B4-4911-93EB-0F86598D7D1A}" destId="{10900599-BBC0-47B2-8E50-E75DFA2C9898}" srcOrd="0" destOrd="0" parTransId="{12115C72-759A-4803-9509-4AF5697D2245}" sibTransId="{4C7F942A-501A-40DB-B8E8-34DB8EDE69C9}"/>
    <dgm:cxn modelId="{1D5BD913-FC57-47C7-B03B-CCE19BEC0891}" srcId="{10900599-BBC0-47B2-8E50-E75DFA2C9898}" destId="{6A7834E2-EF6C-4BE7-9DEC-2575EF68B7AA}" srcOrd="4" destOrd="0" parTransId="{B98D6F43-A400-456D-9E2E-37283B9C1CC5}" sibTransId="{B4835BA2-74D1-4AA0-94D3-3942430196C2}"/>
    <dgm:cxn modelId="{2A534816-4540-424D-9E20-2DD73539BCBD}" type="presOf" srcId="{6EC12228-C3B4-4911-93EB-0F86598D7D1A}" destId="{688F2102-1A23-4D65-A63B-8583A979CFC7}" srcOrd="0" destOrd="0" presId="urn:microsoft.com/office/officeart/2005/8/layout/radial4"/>
    <dgm:cxn modelId="{47AB1525-8EA2-436E-AEFF-7E6CAD59099B}" type="presOf" srcId="{03A06A7F-B82B-40DA-BA83-16928C3F96F6}" destId="{24B37473-2194-4AB9-ADA9-2F40199513EB}" srcOrd="0" destOrd="0" presId="urn:microsoft.com/office/officeart/2005/8/layout/radial4"/>
    <dgm:cxn modelId="{75C9D337-E67A-4C2D-A513-3FC628BE4955}" type="presOf" srcId="{10900599-BBC0-47B2-8E50-E75DFA2C9898}" destId="{5E73D066-EC77-4B45-829C-031D7147FB8D}" srcOrd="0" destOrd="0" presId="urn:microsoft.com/office/officeart/2005/8/layout/radial4"/>
    <dgm:cxn modelId="{4156A35B-250C-4FAB-AC52-7B949C70682C}" type="presOf" srcId="{7653EE88-4ECB-46F8-8148-CD170A81B50D}" destId="{DC85AC19-56BC-462F-BB25-6D612331D0EC}" srcOrd="0" destOrd="0" presId="urn:microsoft.com/office/officeart/2005/8/layout/radial4"/>
    <dgm:cxn modelId="{F817D066-2A98-4C9C-8A3E-040BF29F3013}" type="presOf" srcId="{B98D6F43-A400-456D-9E2E-37283B9C1CC5}" destId="{4D0E1D62-90CB-4331-AC39-4A3A6B731B63}" srcOrd="0" destOrd="0" presId="urn:microsoft.com/office/officeart/2005/8/layout/radial4"/>
    <dgm:cxn modelId="{B6B8F947-5820-4BD3-B183-AEF28E3F7B5A}" type="presOf" srcId="{40117CE6-C7B8-4193-B4EF-515B28924842}" destId="{D67DEF80-D0B7-44B7-9F41-B5281F473FEA}" srcOrd="0" destOrd="0" presId="urn:microsoft.com/office/officeart/2005/8/layout/radial4"/>
    <dgm:cxn modelId="{2734DE71-70AB-4A28-ABC3-E96934AEC223}" type="presOf" srcId="{050CF68C-3AE4-4311-BD6A-2057AA0E9426}" destId="{C3D198CE-BC8A-4E2A-AC9E-FB5E46084092}" srcOrd="0" destOrd="0" presId="urn:microsoft.com/office/officeart/2005/8/layout/radial4"/>
    <dgm:cxn modelId="{8440EB79-5A3B-43B4-8905-3B224073C2D3}" type="presOf" srcId="{926AEC7B-F603-4980-8B4E-0049ACA7388E}" destId="{A717B05B-254E-4A6B-8D8A-C8014B51C967}" srcOrd="0" destOrd="0" presId="urn:microsoft.com/office/officeart/2005/8/layout/radial4"/>
    <dgm:cxn modelId="{A64545C7-ED59-4E43-984B-8CA8662B1F15}" srcId="{10900599-BBC0-47B2-8E50-E75DFA2C9898}" destId="{B91E575E-C0B8-4A1B-8418-B90B19DC4202}" srcOrd="2" destOrd="0" parTransId="{4CCAD590-B0C3-4A63-9532-21AC79EC02D7}" sibTransId="{0C3A3921-3564-4039-A8E9-F7589E03FFCE}"/>
    <dgm:cxn modelId="{5C1F51DC-959F-4280-BD27-526CC1422577}" type="presOf" srcId="{B91E575E-C0B8-4A1B-8418-B90B19DC4202}" destId="{DFCD02E1-A7B9-4A42-8629-9900B359317F}" srcOrd="0" destOrd="0" presId="urn:microsoft.com/office/officeart/2005/8/layout/radial4"/>
    <dgm:cxn modelId="{CEE6D5E9-2FE4-451C-9708-9FFF84876AC0}" type="presOf" srcId="{4CCAD590-B0C3-4A63-9532-21AC79EC02D7}" destId="{AE49A329-A265-46A2-86F4-83282F8E8D66}" srcOrd="0" destOrd="0" presId="urn:microsoft.com/office/officeart/2005/8/layout/radial4"/>
    <dgm:cxn modelId="{227C1AF3-2DC0-418F-8D83-A4A9A649BE20}" type="presOf" srcId="{96E29DA0-02E1-4B4B-ACE1-607008C818F7}" destId="{EB655BF5-8186-4266-91EE-C1F7415CDBA6}" srcOrd="0" destOrd="0" presId="urn:microsoft.com/office/officeart/2005/8/layout/radial4"/>
    <dgm:cxn modelId="{5647A1F4-562D-4A21-A39D-91680C225823}" srcId="{10900599-BBC0-47B2-8E50-E75DFA2C9898}" destId="{96E29DA0-02E1-4B4B-ACE1-607008C818F7}" srcOrd="1" destOrd="0" parTransId="{050CF68C-3AE4-4311-BD6A-2057AA0E9426}" sibTransId="{92AFE6CB-9BBE-4AB4-97A8-6A2A878FB2EF}"/>
    <dgm:cxn modelId="{599F99F5-75FB-4C17-B6AF-D0C4E7352997}" srcId="{10900599-BBC0-47B2-8E50-E75DFA2C9898}" destId="{926AEC7B-F603-4980-8B4E-0049ACA7388E}" srcOrd="3" destOrd="0" parTransId="{40117CE6-C7B8-4193-B4EF-515B28924842}" sibTransId="{F1B4CDF1-E032-46CE-9004-2B400043ED9B}"/>
    <dgm:cxn modelId="{B74BFDDF-5E30-4F4B-A7DB-72961803B8F4}" type="presParOf" srcId="{688F2102-1A23-4D65-A63B-8583A979CFC7}" destId="{5E73D066-EC77-4B45-829C-031D7147FB8D}" srcOrd="0" destOrd="0" presId="urn:microsoft.com/office/officeart/2005/8/layout/radial4"/>
    <dgm:cxn modelId="{9D88FBD4-051A-4C6E-9B50-D0A4B5B43816}" type="presParOf" srcId="{688F2102-1A23-4D65-A63B-8583A979CFC7}" destId="{DC85AC19-56BC-462F-BB25-6D612331D0EC}" srcOrd="1" destOrd="0" presId="urn:microsoft.com/office/officeart/2005/8/layout/radial4"/>
    <dgm:cxn modelId="{B3A06BDB-C367-47B5-BFD9-405026DFE351}" type="presParOf" srcId="{688F2102-1A23-4D65-A63B-8583A979CFC7}" destId="{24B37473-2194-4AB9-ADA9-2F40199513EB}" srcOrd="2" destOrd="0" presId="urn:microsoft.com/office/officeart/2005/8/layout/radial4"/>
    <dgm:cxn modelId="{4AAB1DE8-F2F2-4C06-9ABA-347C0F989976}" type="presParOf" srcId="{688F2102-1A23-4D65-A63B-8583A979CFC7}" destId="{C3D198CE-BC8A-4E2A-AC9E-FB5E46084092}" srcOrd="3" destOrd="0" presId="urn:microsoft.com/office/officeart/2005/8/layout/radial4"/>
    <dgm:cxn modelId="{82F1AE69-606A-4DB2-9C3B-7D24E0753E5D}" type="presParOf" srcId="{688F2102-1A23-4D65-A63B-8583A979CFC7}" destId="{EB655BF5-8186-4266-91EE-C1F7415CDBA6}" srcOrd="4" destOrd="0" presId="urn:microsoft.com/office/officeart/2005/8/layout/radial4"/>
    <dgm:cxn modelId="{BB93F9C9-1E14-4018-B847-5AB222F1B3A4}" type="presParOf" srcId="{688F2102-1A23-4D65-A63B-8583A979CFC7}" destId="{AE49A329-A265-46A2-86F4-83282F8E8D66}" srcOrd="5" destOrd="0" presId="urn:microsoft.com/office/officeart/2005/8/layout/radial4"/>
    <dgm:cxn modelId="{3539C4D4-6B21-4959-8957-8ABB26F56A63}" type="presParOf" srcId="{688F2102-1A23-4D65-A63B-8583A979CFC7}" destId="{DFCD02E1-A7B9-4A42-8629-9900B359317F}" srcOrd="6" destOrd="0" presId="urn:microsoft.com/office/officeart/2005/8/layout/radial4"/>
    <dgm:cxn modelId="{DD141BAC-3970-44E4-8A70-9993CAC1849A}" type="presParOf" srcId="{688F2102-1A23-4D65-A63B-8583A979CFC7}" destId="{D67DEF80-D0B7-44B7-9F41-B5281F473FEA}" srcOrd="7" destOrd="0" presId="urn:microsoft.com/office/officeart/2005/8/layout/radial4"/>
    <dgm:cxn modelId="{4DB02DA5-96B3-4939-A0D9-6FEB2747802F}" type="presParOf" srcId="{688F2102-1A23-4D65-A63B-8583A979CFC7}" destId="{A717B05B-254E-4A6B-8D8A-C8014B51C967}" srcOrd="8" destOrd="0" presId="urn:microsoft.com/office/officeart/2005/8/layout/radial4"/>
    <dgm:cxn modelId="{A5F9AD2D-745F-4D59-8048-CDC8C0886D69}" type="presParOf" srcId="{688F2102-1A23-4D65-A63B-8583A979CFC7}" destId="{4D0E1D62-90CB-4331-AC39-4A3A6B731B63}" srcOrd="9" destOrd="0" presId="urn:microsoft.com/office/officeart/2005/8/layout/radial4"/>
    <dgm:cxn modelId="{52698726-5887-4218-8C4C-3F3CD3D61FEC}" type="presParOf" srcId="{688F2102-1A23-4D65-A63B-8583A979CFC7}" destId="{413DB3D2-6B2D-4CE8-9DC2-EA4EDA2103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12228-C3B4-4911-93EB-0F86598D7D1A}"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03A06A7F-B82B-40DA-BA83-16928C3F96F6}">
      <dgm:prSet phldrT="[Text]"/>
      <dgm:spPr>
        <a:solidFill>
          <a:srgbClr val="4F81BD"/>
        </a:solidFill>
      </dgm:spPr>
      <dgm:t>
        <a:bodyPr/>
        <a:lstStyle/>
        <a:p>
          <a:r>
            <a:rPr lang="en-US" dirty="0"/>
            <a:t>Sphere of Influence</a:t>
          </a:r>
        </a:p>
      </dgm:t>
    </dgm:pt>
    <dgm:pt modelId="{7653EE88-4ECB-46F8-8148-CD170A81B50D}" type="parTrans" cxnId="{B86D4E0C-ED7A-4207-93C9-57B13763698F}">
      <dgm:prSet/>
      <dgm:spPr/>
      <dgm:t>
        <a:bodyPr/>
        <a:lstStyle/>
        <a:p>
          <a:endParaRPr lang="en-US"/>
        </a:p>
      </dgm:t>
    </dgm:pt>
    <dgm:pt modelId="{19E8B948-9A47-42EF-B070-09F0315448BD}" type="sibTrans" cxnId="{B86D4E0C-ED7A-4207-93C9-57B13763698F}">
      <dgm:prSet/>
      <dgm:spPr/>
      <dgm:t>
        <a:bodyPr/>
        <a:lstStyle/>
        <a:p>
          <a:endParaRPr lang="en-US"/>
        </a:p>
      </dgm:t>
    </dgm:pt>
    <dgm:pt modelId="{926AEC7B-F603-4980-8B4E-0049ACA7388E}">
      <dgm:prSet phldrT="[Text]"/>
      <dgm:spPr/>
      <dgm:t>
        <a:bodyPr/>
        <a:lstStyle/>
        <a:p>
          <a:r>
            <a:rPr lang="en-US" dirty="0"/>
            <a:t>Leads Clubs</a:t>
          </a:r>
        </a:p>
      </dgm:t>
    </dgm:pt>
    <dgm:pt modelId="{40117CE6-C7B8-4193-B4EF-515B28924842}" type="parTrans" cxnId="{599F99F5-75FB-4C17-B6AF-D0C4E7352997}">
      <dgm:prSet/>
      <dgm:spPr/>
      <dgm:t>
        <a:bodyPr/>
        <a:lstStyle/>
        <a:p>
          <a:endParaRPr lang="en-US"/>
        </a:p>
      </dgm:t>
    </dgm:pt>
    <dgm:pt modelId="{F1B4CDF1-E032-46CE-9004-2B400043ED9B}" type="sibTrans" cxnId="{599F99F5-75FB-4C17-B6AF-D0C4E7352997}">
      <dgm:prSet/>
      <dgm:spPr/>
      <dgm:t>
        <a:bodyPr/>
        <a:lstStyle/>
        <a:p>
          <a:endParaRPr lang="en-US"/>
        </a:p>
      </dgm:t>
    </dgm:pt>
    <dgm:pt modelId="{6A7834E2-EF6C-4BE7-9DEC-2575EF68B7AA}">
      <dgm:prSet phldrT="[Text]"/>
      <dgm:spPr/>
      <dgm:t>
        <a:bodyPr/>
        <a:lstStyle/>
        <a:p>
          <a:r>
            <a:rPr lang="en-US" dirty="0"/>
            <a:t>Social Media</a:t>
          </a:r>
        </a:p>
      </dgm:t>
    </dgm:pt>
    <dgm:pt modelId="{B98D6F43-A400-456D-9E2E-37283B9C1CC5}" type="parTrans" cxnId="{1D5BD913-FC57-47C7-B03B-CCE19BEC0891}">
      <dgm:prSet/>
      <dgm:spPr/>
      <dgm:t>
        <a:bodyPr/>
        <a:lstStyle/>
        <a:p>
          <a:endParaRPr lang="en-US"/>
        </a:p>
      </dgm:t>
    </dgm:pt>
    <dgm:pt modelId="{B4835BA2-74D1-4AA0-94D3-3942430196C2}" type="sibTrans" cxnId="{1D5BD913-FC57-47C7-B03B-CCE19BEC0891}">
      <dgm:prSet/>
      <dgm:spPr/>
      <dgm:t>
        <a:bodyPr/>
        <a:lstStyle/>
        <a:p>
          <a:endParaRPr lang="en-US"/>
        </a:p>
      </dgm:t>
    </dgm:pt>
    <dgm:pt modelId="{96E29DA0-02E1-4B4B-ACE1-607008C818F7}">
      <dgm:prSet/>
      <dgm:spPr>
        <a:solidFill>
          <a:srgbClr val="FF0000"/>
        </a:solidFill>
      </dgm:spPr>
      <dgm:t>
        <a:bodyPr/>
        <a:lstStyle/>
        <a:p>
          <a:r>
            <a:rPr lang="en-US" dirty="0"/>
            <a:t>Service Clubs</a:t>
          </a:r>
        </a:p>
      </dgm:t>
    </dgm:pt>
    <dgm:pt modelId="{050CF68C-3AE4-4311-BD6A-2057AA0E9426}" type="parTrans" cxnId="{5647A1F4-562D-4A21-A39D-91680C225823}">
      <dgm:prSet/>
      <dgm:spPr/>
      <dgm:t>
        <a:bodyPr/>
        <a:lstStyle/>
        <a:p>
          <a:endParaRPr lang="en-US"/>
        </a:p>
      </dgm:t>
    </dgm:pt>
    <dgm:pt modelId="{92AFE6CB-9BBE-4AB4-97A8-6A2A878FB2EF}" type="sibTrans" cxnId="{5647A1F4-562D-4A21-A39D-91680C225823}">
      <dgm:prSet/>
      <dgm:spPr/>
      <dgm:t>
        <a:bodyPr/>
        <a:lstStyle/>
        <a:p>
          <a:endParaRPr lang="en-US"/>
        </a:p>
      </dgm:t>
    </dgm:pt>
    <dgm:pt modelId="{B91E575E-C0B8-4A1B-8418-B90B19DC4202}">
      <dgm:prSet/>
      <dgm:spPr/>
      <dgm:t>
        <a:bodyPr/>
        <a:lstStyle/>
        <a:p>
          <a:r>
            <a:rPr lang="en-US" dirty="0"/>
            <a:t>Professional Trade Associations</a:t>
          </a:r>
        </a:p>
      </dgm:t>
    </dgm:pt>
    <dgm:pt modelId="{4CCAD590-B0C3-4A63-9532-21AC79EC02D7}" type="parTrans" cxnId="{A64545C7-ED59-4E43-984B-8CA8662B1F15}">
      <dgm:prSet/>
      <dgm:spPr/>
      <dgm:t>
        <a:bodyPr/>
        <a:lstStyle/>
        <a:p>
          <a:endParaRPr lang="en-US"/>
        </a:p>
      </dgm:t>
    </dgm:pt>
    <dgm:pt modelId="{0C3A3921-3564-4039-A8E9-F7589E03FFCE}" type="sibTrans" cxnId="{A64545C7-ED59-4E43-984B-8CA8662B1F15}">
      <dgm:prSet/>
      <dgm:spPr/>
      <dgm:t>
        <a:bodyPr/>
        <a:lstStyle/>
        <a:p>
          <a:endParaRPr lang="en-US"/>
        </a:p>
      </dgm:t>
    </dgm:pt>
    <dgm:pt modelId="{10900599-BBC0-47B2-8E50-E75DFA2C9898}">
      <dgm:prSet phldrT="[Text]"/>
      <dgm:spPr>
        <a:blipFill rotWithShape="0">
          <a:blip xmlns:r="http://schemas.openxmlformats.org/officeDocument/2006/relationships" r:embed="rId1"/>
          <a:stretch>
            <a:fillRect/>
          </a:stretch>
        </a:blipFill>
      </dgm:spPr>
      <dgm:t>
        <a:bodyPr/>
        <a:lstStyle/>
        <a:p>
          <a:endParaRPr lang="en-US" dirty="0"/>
        </a:p>
      </dgm:t>
    </dgm:pt>
    <dgm:pt modelId="{4C7F942A-501A-40DB-B8E8-34DB8EDE69C9}" type="sibTrans" cxnId="{CC89330F-726B-40BC-9247-1AF0E27DADB4}">
      <dgm:prSet/>
      <dgm:spPr/>
      <dgm:t>
        <a:bodyPr/>
        <a:lstStyle/>
        <a:p>
          <a:endParaRPr lang="en-US"/>
        </a:p>
      </dgm:t>
    </dgm:pt>
    <dgm:pt modelId="{12115C72-759A-4803-9509-4AF5697D2245}" type="parTrans" cxnId="{CC89330F-726B-40BC-9247-1AF0E27DADB4}">
      <dgm:prSet/>
      <dgm:spPr/>
      <dgm:t>
        <a:bodyPr/>
        <a:lstStyle/>
        <a:p>
          <a:endParaRPr lang="en-US"/>
        </a:p>
      </dgm:t>
    </dgm:pt>
    <dgm:pt modelId="{688F2102-1A23-4D65-A63B-8583A979CFC7}" type="pres">
      <dgm:prSet presAssocID="{6EC12228-C3B4-4911-93EB-0F86598D7D1A}" presName="cycle" presStyleCnt="0">
        <dgm:presLayoutVars>
          <dgm:chMax val="1"/>
          <dgm:dir/>
          <dgm:animLvl val="ctr"/>
          <dgm:resizeHandles val="exact"/>
        </dgm:presLayoutVars>
      </dgm:prSet>
      <dgm:spPr/>
    </dgm:pt>
    <dgm:pt modelId="{5E73D066-EC77-4B45-829C-031D7147FB8D}" type="pres">
      <dgm:prSet presAssocID="{10900599-BBC0-47B2-8E50-E75DFA2C9898}" presName="centerShape" presStyleLbl="node0" presStyleIdx="0" presStyleCnt="1" custScaleX="126546" custScaleY="124516" custLinFactNeighborX="941" custLinFactNeighborY="-3588"/>
      <dgm:spPr/>
    </dgm:pt>
    <dgm:pt modelId="{DC85AC19-56BC-462F-BB25-6D612331D0EC}" type="pres">
      <dgm:prSet presAssocID="{7653EE88-4ECB-46F8-8148-CD170A81B50D}" presName="parTrans" presStyleLbl="bgSibTrans2D1" presStyleIdx="0" presStyleCnt="5" custLinFactNeighborX="4743" custLinFactNeighborY="3634"/>
      <dgm:spPr/>
    </dgm:pt>
    <dgm:pt modelId="{24B37473-2194-4AB9-ADA9-2F40199513EB}" type="pres">
      <dgm:prSet presAssocID="{03A06A7F-B82B-40DA-BA83-16928C3F96F6}" presName="node" presStyleLbl="node1" presStyleIdx="0" presStyleCnt="5" custRadScaleRad="94503" custRadScaleInc="8217">
        <dgm:presLayoutVars>
          <dgm:bulletEnabled val="1"/>
        </dgm:presLayoutVars>
      </dgm:prSet>
      <dgm:spPr/>
    </dgm:pt>
    <dgm:pt modelId="{C3D198CE-BC8A-4E2A-AC9E-FB5E46084092}" type="pres">
      <dgm:prSet presAssocID="{050CF68C-3AE4-4311-BD6A-2057AA0E9426}" presName="parTrans" presStyleLbl="bgSibTrans2D1" presStyleIdx="1" presStyleCnt="5"/>
      <dgm:spPr/>
    </dgm:pt>
    <dgm:pt modelId="{EB655BF5-8186-4266-91EE-C1F7415CDBA6}" type="pres">
      <dgm:prSet presAssocID="{96E29DA0-02E1-4B4B-ACE1-607008C818F7}" presName="node" presStyleLbl="node1" presStyleIdx="1" presStyleCnt="5" custRadScaleRad="107896" custRadScaleInc="1533">
        <dgm:presLayoutVars>
          <dgm:bulletEnabled val="1"/>
        </dgm:presLayoutVars>
      </dgm:prSet>
      <dgm:spPr/>
    </dgm:pt>
    <dgm:pt modelId="{AE49A329-A265-46A2-86F4-83282F8E8D66}" type="pres">
      <dgm:prSet presAssocID="{4CCAD590-B0C3-4A63-9532-21AC79EC02D7}" presName="parTrans" presStyleLbl="bgSibTrans2D1" presStyleIdx="2" presStyleCnt="5"/>
      <dgm:spPr/>
    </dgm:pt>
    <dgm:pt modelId="{DFCD02E1-A7B9-4A42-8629-9900B359317F}" type="pres">
      <dgm:prSet presAssocID="{B91E575E-C0B8-4A1B-8418-B90B19DC4202}" presName="node" presStyleLbl="node1" presStyleIdx="2" presStyleCnt="5" custRadScaleRad="102297" custRadScaleInc="9346">
        <dgm:presLayoutVars>
          <dgm:bulletEnabled val="1"/>
        </dgm:presLayoutVars>
      </dgm:prSet>
      <dgm:spPr/>
    </dgm:pt>
    <dgm:pt modelId="{D67DEF80-D0B7-44B7-9F41-B5281F473FEA}" type="pres">
      <dgm:prSet presAssocID="{40117CE6-C7B8-4193-B4EF-515B28924842}" presName="parTrans" presStyleLbl="bgSibTrans2D1" presStyleIdx="3" presStyleCnt="5"/>
      <dgm:spPr/>
    </dgm:pt>
    <dgm:pt modelId="{A717B05B-254E-4A6B-8D8A-C8014B51C967}" type="pres">
      <dgm:prSet presAssocID="{926AEC7B-F603-4980-8B4E-0049ACA7388E}" presName="node" presStyleLbl="node1" presStyleIdx="3" presStyleCnt="5" custRadScaleRad="114283" custRadScaleInc="7290">
        <dgm:presLayoutVars>
          <dgm:bulletEnabled val="1"/>
        </dgm:presLayoutVars>
      </dgm:prSet>
      <dgm:spPr/>
    </dgm:pt>
    <dgm:pt modelId="{4D0E1D62-90CB-4331-AC39-4A3A6B731B63}" type="pres">
      <dgm:prSet presAssocID="{B98D6F43-A400-456D-9E2E-37283B9C1CC5}" presName="parTrans" presStyleLbl="bgSibTrans2D1" presStyleIdx="4" presStyleCnt="5" custAng="21348668" custLinFactNeighborX="-9585" custLinFactNeighborY="-9501"/>
      <dgm:spPr/>
    </dgm:pt>
    <dgm:pt modelId="{413DB3D2-6B2D-4CE8-9DC2-EA4EDA210341}" type="pres">
      <dgm:prSet presAssocID="{6A7834E2-EF6C-4BE7-9DEC-2575EF68B7AA}" presName="node" presStyleLbl="node1" presStyleIdx="4" presStyleCnt="5" custRadScaleRad="97096" custRadScaleInc="-7997">
        <dgm:presLayoutVars>
          <dgm:bulletEnabled val="1"/>
        </dgm:presLayoutVars>
      </dgm:prSet>
      <dgm:spPr/>
    </dgm:pt>
  </dgm:ptLst>
  <dgm:cxnLst>
    <dgm:cxn modelId="{B86D4E0C-ED7A-4207-93C9-57B13763698F}" srcId="{10900599-BBC0-47B2-8E50-E75DFA2C9898}" destId="{03A06A7F-B82B-40DA-BA83-16928C3F96F6}" srcOrd="0" destOrd="0" parTransId="{7653EE88-4ECB-46F8-8148-CD170A81B50D}" sibTransId="{19E8B948-9A47-42EF-B070-09F0315448BD}"/>
    <dgm:cxn modelId="{6FFB7F0D-6C60-43FE-8CE9-E9699CB0C667}" type="presOf" srcId="{6A7834E2-EF6C-4BE7-9DEC-2575EF68B7AA}" destId="{413DB3D2-6B2D-4CE8-9DC2-EA4EDA210341}" srcOrd="0" destOrd="0" presId="urn:microsoft.com/office/officeart/2005/8/layout/radial4"/>
    <dgm:cxn modelId="{CC89330F-726B-40BC-9247-1AF0E27DADB4}" srcId="{6EC12228-C3B4-4911-93EB-0F86598D7D1A}" destId="{10900599-BBC0-47B2-8E50-E75DFA2C9898}" srcOrd="0" destOrd="0" parTransId="{12115C72-759A-4803-9509-4AF5697D2245}" sibTransId="{4C7F942A-501A-40DB-B8E8-34DB8EDE69C9}"/>
    <dgm:cxn modelId="{1D5BD913-FC57-47C7-B03B-CCE19BEC0891}" srcId="{10900599-BBC0-47B2-8E50-E75DFA2C9898}" destId="{6A7834E2-EF6C-4BE7-9DEC-2575EF68B7AA}" srcOrd="4" destOrd="0" parTransId="{B98D6F43-A400-456D-9E2E-37283B9C1CC5}" sibTransId="{B4835BA2-74D1-4AA0-94D3-3942430196C2}"/>
    <dgm:cxn modelId="{2A534816-4540-424D-9E20-2DD73539BCBD}" type="presOf" srcId="{6EC12228-C3B4-4911-93EB-0F86598D7D1A}" destId="{688F2102-1A23-4D65-A63B-8583A979CFC7}" srcOrd="0" destOrd="0" presId="urn:microsoft.com/office/officeart/2005/8/layout/radial4"/>
    <dgm:cxn modelId="{47AB1525-8EA2-436E-AEFF-7E6CAD59099B}" type="presOf" srcId="{03A06A7F-B82B-40DA-BA83-16928C3F96F6}" destId="{24B37473-2194-4AB9-ADA9-2F40199513EB}" srcOrd="0" destOrd="0" presId="urn:microsoft.com/office/officeart/2005/8/layout/radial4"/>
    <dgm:cxn modelId="{75C9D337-E67A-4C2D-A513-3FC628BE4955}" type="presOf" srcId="{10900599-BBC0-47B2-8E50-E75DFA2C9898}" destId="{5E73D066-EC77-4B45-829C-031D7147FB8D}" srcOrd="0" destOrd="0" presId="urn:microsoft.com/office/officeart/2005/8/layout/radial4"/>
    <dgm:cxn modelId="{4156A35B-250C-4FAB-AC52-7B949C70682C}" type="presOf" srcId="{7653EE88-4ECB-46F8-8148-CD170A81B50D}" destId="{DC85AC19-56BC-462F-BB25-6D612331D0EC}" srcOrd="0" destOrd="0" presId="urn:microsoft.com/office/officeart/2005/8/layout/radial4"/>
    <dgm:cxn modelId="{F817D066-2A98-4C9C-8A3E-040BF29F3013}" type="presOf" srcId="{B98D6F43-A400-456D-9E2E-37283B9C1CC5}" destId="{4D0E1D62-90CB-4331-AC39-4A3A6B731B63}" srcOrd="0" destOrd="0" presId="urn:microsoft.com/office/officeart/2005/8/layout/radial4"/>
    <dgm:cxn modelId="{B6B8F947-5820-4BD3-B183-AEF28E3F7B5A}" type="presOf" srcId="{40117CE6-C7B8-4193-B4EF-515B28924842}" destId="{D67DEF80-D0B7-44B7-9F41-B5281F473FEA}" srcOrd="0" destOrd="0" presId="urn:microsoft.com/office/officeart/2005/8/layout/radial4"/>
    <dgm:cxn modelId="{2734DE71-70AB-4A28-ABC3-E96934AEC223}" type="presOf" srcId="{050CF68C-3AE4-4311-BD6A-2057AA0E9426}" destId="{C3D198CE-BC8A-4E2A-AC9E-FB5E46084092}" srcOrd="0" destOrd="0" presId="urn:microsoft.com/office/officeart/2005/8/layout/radial4"/>
    <dgm:cxn modelId="{8440EB79-5A3B-43B4-8905-3B224073C2D3}" type="presOf" srcId="{926AEC7B-F603-4980-8B4E-0049ACA7388E}" destId="{A717B05B-254E-4A6B-8D8A-C8014B51C967}" srcOrd="0" destOrd="0" presId="urn:microsoft.com/office/officeart/2005/8/layout/radial4"/>
    <dgm:cxn modelId="{A64545C7-ED59-4E43-984B-8CA8662B1F15}" srcId="{10900599-BBC0-47B2-8E50-E75DFA2C9898}" destId="{B91E575E-C0B8-4A1B-8418-B90B19DC4202}" srcOrd="2" destOrd="0" parTransId="{4CCAD590-B0C3-4A63-9532-21AC79EC02D7}" sibTransId="{0C3A3921-3564-4039-A8E9-F7589E03FFCE}"/>
    <dgm:cxn modelId="{5C1F51DC-959F-4280-BD27-526CC1422577}" type="presOf" srcId="{B91E575E-C0B8-4A1B-8418-B90B19DC4202}" destId="{DFCD02E1-A7B9-4A42-8629-9900B359317F}" srcOrd="0" destOrd="0" presId="urn:microsoft.com/office/officeart/2005/8/layout/radial4"/>
    <dgm:cxn modelId="{CEE6D5E9-2FE4-451C-9708-9FFF84876AC0}" type="presOf" srcId="{4CCAD590-B0C3-4A63-9532-21AC79EC02D7}" destId="{AE49A329-A265-46A2-86F4-83282F8E8D66}" srcOrd="0" destOrd="0" presId="urn:microsoft.com/office/officeart/2005/8/layout/radial4"/>
    <dgm:cxn modelId="{227C1AF3-2DC0-418F-8D83-A4A9A649BE20}" type="presOf" srcId="{96E29DA0-02E1-4B4B-ACE1-607008C818F7}" destId="{EB655BF5-8186-4266-91EE-C1F7415CDBA6}" srcOrd="0" destOrd="0" presId="urn:microsoft.com/office/officeart/2005/8/layout/radial4"/>
    <dgm:cxn modelId="{5647A1F4-562D-4A21-A39D-91680C225823}" srcId="{10900599-BBC0-47B2-8E50-E75DFA2C9898}" destId="{96E29DA0-02E1-4B4B-ACE1-607008C818F7}" srcOrd="1" destOrd="0" parTransId="{050CF68C-3AE4-4311-BD6A-2057AA0E9426}" sibTransId="{92AFE6CB-9BBE-4AB4-97A8-6A2A878FB2EF}"/>
    <dgm:cxn modelId="{599F99F5-75FB-4C17-B6AF-D0C4E7352997}" srcId="{10900599-BBC0-47B2-8E50-E75DFA2C9898}" destId="{926AEC7B-F603-4980-8B4E-0049ACA7388E}" srcOrd="3" destOrd="0" parTransId="{40117CE6-C7B8-4193-B4EF-515B28924842}" sibTransId="{F1B4CDF1-E032-46CE-9004-2B400043ED9B}"/>
    <dgm:cxn modelId="{B74BFDDF-5E30-4F4B-A7DB-72961803B8F4}" type="presParOf" srcId="{688F2102-1A23-4D65-A63B-8583A979CFC7}" destId="{5E73D066-EC77-4B45-829C-031D7147FB8D}" srcOrd="0" destOrd="0" presId="urn:microsoft.com/office/officeart/2005/8/layout/radial4"/>
    <dgm:cxn modelId="{9D88FBD4-051A-4C6E-9B50-D0A4B5B43816}" type="presParOf" srcId="{688F2102-1A23-4D65-A63B-8583A979CFC7}" destId="{DC85AC19-56BC-462F-BB25-6D612331D0EC}" srcOrd="1" destOrd="0" presId="urn:microsoft.com/office/officeart/2005/8/layout/radial4"/>
    <dgm:cxn modelId="{B3A06BDB-C367-47B5-BFD9-405026DFE351}" type="presParOf" srcId="{688F2102-1A23-4D65-A63B-8583A979CFC7}" destId="{24B37473-2194-4AB9-ADA9-2F40199513EB}" srcOrd="2" destOrd="0" presId="urn:microsoft.com/office/officeart/2005/8/layout/radial4"/>
    <dgm:cxn modelId="{4AAB1DE8-F2F2-4C06-9ABA-347C0F989976}" type="presParOf" srcId="{688F2102-1A23-4D65-A63B-8583A979CFC7}" destId="{C3D198CE-BC8A-4E2A-AC9E-FB5E46084092}" srcOrd="3" destOrd="0" presId="urn:microsoft.com/office/officeart/2005/8/layout/radial4"/>
    <dgm:cxn modelId="{82F1AE69-606A-4DB2-9C3B-7D24E0753E5D}" type="presParOf" srcId="{688F2102-1A23-4D65-A63B-8583A979CFC7}" destId="{EB655BF5-8186-4266-91EE-C1F7415CDBA6}" srcOrd="4" destOrd="0" presId="urn:microsoft.com/office/officeart/2005/8/layout/radial4"/>
    <dgm:cxn modelId="{BB93F9C9-1E14-4018-B847-5AB222F1B3A4}" type="presParOf" srcId="{688F2102-1A23-4D65-A63B-8583A979CFC7}" destId="{AE49A329-A265-46A2-86F4-83282F8E8D66}" srcOrd="5" destOrd="0" presId="urn:microsoft.com/office/officeart/2005/8/layout/radial4"/>
    <dgm:cxn modelId="{3539C4D4-6B21-4959-8957-8ABB26F56A63}" type="presParOf" srcId="{688F2102-1A23-4D65-A63B-8583A979CFC7}" destId="{DFCD02E1-A7B9-4A42-8629-9900B359317F}" srcOrd="6" destOrd="0" presId="urn:microsoft.com/office/officeart/2005/8/layout/radial4"/>
    <dgm:cxn modelId="{DD141BAC-3970-44E4-8A70-9993CAC1849A}" type="presParOf" srcId="{688F2102-1A23-4D65-A63B-8583A979CFC7}" destId="{D67DEF80-D0B7-44B7-9F41-B5281F473FEA}" srcOrd="7" destOrd="0" presId="urn:microsoft.com/office/officeart/2005/8/layout/radial4"/>
    <dgm:cxn modelId="{4DB02DA5-96B3-4939-A0D9-6FEB2747802F}" type="presParOf" srcId="{688F2102-1A23-4D65-A63B-8583A979CFC7}" destId="{A717B05B-254E-4A6B-8D8A-C8014B51C967}" srcOrd="8" destOrd="0" presId="urn:microsoft.com/office/officeart/2005/8/layout/radial4"/>
    <dgm:cxn modelId="{A5F9AD2D-745F-4D59-8048-CDC8C0886D69}" type="presParOf" srcId="{688F2102-1A23-4D65-A63B-8583A979CFC7}" destId="{4D0E1D62-90CB-4331-AC39-4A3A6B731B63}" srcOrd="9" destOrd="0" presId="urn:microsoft.com/office/officeart/2005/8/layout/radial4"/>
    <dgm:cxn modelId="{52698726-5887-4218-8C4C-3F3CD3D61FEC}" type="presParOf" srcId="{688F2102-1A23-4D65-A63B-8583A979CFC7}" destId="{413DB3D2-6B2D-4CE8-9DC2-EA4EDA2103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12228-C3B4-4911-93EB-0F86598D7D1A}"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03A06A7F-B82B-40DA-BA83-16928C3F96F6}">
      <dgm:prSet phldrT="[Text]"/>
      <dgm:spPr>
        <a:solidFill>
          <a:srgbClr val="4F81BD"/>
        </a:solidFill>
      </dgm:spPr>
      <dgm:t>
        <a:bodyPr/>
        <a:lstStyle/>
        <a:p>
          <a:r>
            <a:rPr lang="en-US" dirty="0"/>
            <a:t>Sphere of Influence</a:t>
          </a:r>
        </a:p>
      </dgm:t>
    </dgm:pt>
    <dgm:pt modelId="{7653EE88-4ECB-46F8-8148-CD170A81B50D}" type="parTrans" cxnId="{B86D4E0C-ED7A-4207-93C9-57B13763698F}">
      <dgm:prSet/>
      <dgm:spPr/>
      <dgm:t>
        <a:bodyPr/>
        <a:lstStyle/>
        <a:p>
          <a:endParaRPr lang="en-US"/>
        </a:p>
      </dgm:t>
    </dgm:pt>
    <dgm:pt modelId="{19E8B948-9A47-42EF-B070-09F0315448BD}" type="sibTrans" cxnId="{B86D4E0C-ED7A-4207-93C9-57B13763698F}">
      <dgm:prSet/>
      <dgm:spPr/>
      <dgm:t>
        <a:bodyPr/>
        <a:lstStyle/>
        <a:p>
          <a:endParaRPr lang="en-US"/>
        </a:p>
      </dgm:t>
    </dgm:pt>
    <dgm:pt modelId="{926AEC7B-F603-4980-8B4E-0049ACA7388E}">
      <dgm:prSet phldrT="[Text]"/>
      <dgm:spPr/>
      <dgm:t>
        <a:bodyPr/>
        <a:lstStyle/>
        <a:p>
          <a:r>
            <a:rPr lang="en-US" dirty="0"/>
            <a:t>Leads Clubs</a:t>
          </a:r>
        </a:p>
      </dgm:t>
    </dgm:pt>
    <dgm:pt modelId="{40117CE6-C7B8-4193-B4EF-515B28924842}" type="parTrans" cxnId="{599F99F5-75FB-4C17-B6AF-D0C4E7352997}">
      <dgm:prSet/>
      <dgm:spPr/>
      <dgm:t>
        <a:bodyPr/>
        <a:lstStyle/>
        <a:p>
          <a:endParaRPr lang="en-US"/>
        </a:p>
      </dgm:t>
    </dgm:pt>
    <dgm:pt modelId="{F1B4CDF1-E032-46CE-9004-2B400043ED9B}" type="sibTrans" cxnId="{599F99F5-75FB-4C17-B6AF-D0C4E7352997}">
      <dgm:prSet/>
      <dgm:spPr/>
      <dgm:t>
        <a:bodyPr/>
        <a:lstStyle/>
        <a:p>
          <a:endParaRPr lang="en-US"/>
        </a:p>
      </dgm:t>
    </dgm:pt>
    <dgm:pt modelId="{6A7834E2-EF6C-4BE7-9DEC-2575EF68B7AA}">
      <dgm:prSet phldrT="[Text]"/>
      <dgm:spPr/>
      <dgm:t>
        <a:bodyPr/>
        <a:lstStyle/>
        <a:p>
          <a:r>
            <a:rPr lang="en-US" dirty="0"/>
            <a:t>Social Media</a:t>
          </a:r>
        </a:p>
      </dgm:t>
    </dgm:pt>
    <dgm:pt modelId="{B98D6F43-A400-456D-9E2E-37283B9C1CC5}" type="parTrans" cxnId="{1D5BD913-FC57-47C7-B03B-CCE19BEC0891}">
      <dgm:prSet/>
      <dgm:spPr/>
      <dgm:t>
        <a:bodyPr/>
        <a:lstStyle/>
        <a:p>
          <a:endParaRPr lang="en-US"/>
        </a:p>
      </dgm:t>
    </dgm:pt>
    <dgm:pt modelId="{B4835BA2-74D1-4AA0-94D3-3942430196C2}" type="sibTrans" cxnId="{1D5BD913-FC57-47C7-B03B-CCE19BEC0891}">
      <dgm:prSet/>
      <dgm:spPr/>
      <dgm:t>
        <a:bodyPr/>
        <a:lstStyle/>
        <a:p>
          <a:endParaRPr lang="en-US"/>
        </a:p>
      </dgm:t>
    </dgm:pt>
    <dgm:pt modelId="{96E29DA0-02E1-4B4B-ACE1-607008C818F7}">
      <dgm:prSet/>
      <dgm:spPr>
        <a:solidFill>
          <a:srgbClr val="4F81BD"/>
        </a:solidFill>
      </dgm:spPr>
      <dgm:t>
        <a:bodyPr/>
        <a:lstStyle/>
        <a:p>
          <a:r>
            <a:rPr lang="en-US" dirty="0"/>
            <a:t>Service Clubs</a:t>
          </a:r>
        </a:p>
      </dgm:t>
    </dgm:pt>
    <dgm:pt modelId="{050CF68C-3AE4-4311-BD6A-2057AA0E9426}" type="parTrans" cxnId="{5647A1F4-562D-4A21-A39D-91680C225823}">
      <dgm:prSet/>
      <dgm:spPr/>
      <dgm:t>
        <a:bodyPr/>
        <a:lstStyle/>
        <a:p>
          <a:endParaRPr lang="en-US"/>
        </a:p>
      </dgm:t>
    </dgm:pt>
    <dgm:pt modelId="{92AFE6CB-9BBE-4AB4-97A8-6A2A878FB2EF}" type="sibTrans" cxnId="{5647A1F4-562D-4A21-A39D-91680C225823}">
      <dgm:prSet/>
      <dgm:spPr/>
      <dgm:t>
        <a:bodyPr/>
        <a:lstStyle/>
        <a:p>
          <a:endParaRPr lang="en-US"/>
        </a:p>
      </dgm:t>
    </dgm:pt>
    <dgm:pt modelId="{B91E575E-C0B8-4A1B-8418-B90B19DC4202}">
      <dgm:prSet/>
      <dgm:spPr>
        <a:solidFill>
          <a:srgbClr val="FF0000"/>
        </a:solidFill>
      </dgm:spPr>
      <dgm:t>
        <a:bodyPr/>
        <a:lstStyle/>
        <a:p>
          <a:r>
            <a:rPr lang="en-US" dirty="0"/>
            <a:t>Professional Trade Associations</a:t>
          </a:r>
        </a:p>
      </dgm:t>
    </dgm:pt>
    <dgm:pt modelId="{4CCAD590-B0C3-4A63-9532-21AC79EC02D7}" type="parTrans" cxnId="{A64545C7-ED59-4E43-984B-8CA8662B1F15}">
      <dgm:prSet/>
      <dgm:spPr/>
      <dgm:t>
        <a:bodyPr/>
        <a:lstStyle/>
        <a:p>
          <a:endParaRPr lang="en-US"/>
        </a:p>
      </dgm:t>
    </dgm:pt>
    <dgm:pt modelId="{0C3A3921-3564-4039-A8E9-F7589E03FFCE}" type="sibTrans" cxnId="{A64545C7-ED59-4E43-984B-8CA8662B1F15}">
      <dgm:prSet/>
      <dgm:spPr/>
      <dgm:t>
        <a:bodyPr/>
        <a:lstStyle/>
        <a:p>
          <a:endParaRPr lang="en-US"/>
        </a:p>
      </dgm:t>
    </dgm:pt>
    <dgm:pt modelId="{10900599-BBC0-47B2-8E50-E75DFA2C9898}">
      <dgm:prSet phldrT="[Text]"/>
      <dgm:spPr>
        <a:blipFill rotWithShape="0">
          <a:blip xmlns:r="http://schemas.openxmlformats.org/officeDocument/2006/relationships" r:embed="rId1"/>
          <a:stretch>
            <a:fillRect/>
          </a:stretch>
        </a:blipFill>
      </dgm:spPr>
      <dgm:t>
        <a:bodyPr/>
        <a:lstStyle/>
        <a:p>
          <a:endParaRPr lang="en-US" dirty="0"/>
        </a:p>
      </dgm:t>
    </dgm:pt>
    <dgm:pt modelId="{4C7F942A-501A-40DB-B8E8-34DB8EDE69C9}" type="sibTrans" cxnId="{CC89330F-726B-40BC-9247-1AF0E27DADB4}">
      <dgm:prSet/>
      <dgm:spPr/>
      <dgm:t>
        <a:bodyPr/>
        <a:lstStyle/>
        <a:p>
          <a:endParaRPr lang="en-US"/>
        </a:p>
      </dgm:t>
    </dgm:pt>
    <dgm:pt modelId="{12115C72-759A-4803-9509-4AF5697D2245}" type="parTrans" cxnId="{CC89330F-726B-40BC-9247-1AF0E27DADB4}">
      <dgm:prSet/>
      <dgm:spPr/>
      <dgm:t>
        <a:bodyPr/>
        <a:lstStyle/>
        <a:p>
          <a:endParaRPr lang="en-US"/>
        </a:p>
      </dgm:t>
    </dgm:pt>
    <dgm:pt modelId="{688F2102-1A23-4D65-A63B-8583A979CFC7}" type="pres">
      <dgm:prSet presAssocID="{6EC12228-C3B4-4911-93EB-0F86598D7D1A}" presName="cycle" presStyleCnt="0">
        <dgm:presLayoutVars>
          <dgm:chMax val="1"/>
          <dgm:dir/>
          <dgm:animLvl val="ctr"/>
          <dgm:resizeHandles val="exact"/>
        </dgm:presLayoutVars>
      </dgm:prSet>
      <dgm:spPr/>
    </dgm:pt>
    <dgm:pt modelId="{5E73D066-EC77-4B45-829C-031D7147FB8D}" type="pres">
      <dgm:prSet presAssocID="{10900599-BBC0-47B2-8E50-E75DFA2C9898}" presName="centerShape" presStyleLbl="node0" presStyleIdx="0" presStyleCnt="1" custScaleX="126546" custScaleY="124516" custLinFactNeighborX="941" custLinFactNeighborY="-3588"/>
      <dgm:spPr/>
    </dgm:pt>
    <dgm:pt modelId="{DC85AC19-56BC-462F-BB25-6D612331D0EC}" type="pres">
      <dgm:prSet presAssocID="{7653EE88-4ECB-46F8-8148-CD170A81B50D}" presName="parTrans" presStyleLbl="bgSibTrans2D1" presStyleIdx="0" presStyleCnt="5" custLinFactNeighborX="4743" custLinFactNeighborY="3634"/>
      <dgm:spPr/>
    </dgm:pt>
    <dgm:pt modelId="{24B37473-2194-4AB9-ADA9-2F40199513EB}" type="pres">
      <dgm:prSet presAssocID="{03A06A7F-B82B-40DA-BA83-16928C3F96F6}" presName="node" presStyleLbl="node1" presStyleIdx="0" presStyleCnt="5" custRadScaleRad="94503" custRadScaleInc="8217">
        <dgm:presLayoutVars>
          <dgm:bulletEnabled val="1"/>
        </dgm:presLayoutVars>
      </dgm:prSet>
      <dgm:spPr/>
    </dgm:pt>
    <dgm:pt modelId="{C3D198CE-BC8A-4E2A-AC9E-FB5E46084092}" type="pres">
      <dgm:prSet presAssocID="{050CF68C-3AE4-4311-BD6A-2057AA0E9426}" presName="parTrans" presStyleLbl="bgSibTrans2D1" presStyleIdx="1" presStyleCnt="5"/>
      <dgm:spPr/>
    </dgm:pt>
    <dgm:pt modelId="{EB655BF5-8186-4266-91EE-C1F7415CDBA6}" type="pres">
      <dgm:prSet presAssocID="{96E29DA0-02E1-4B4B-ACE1-607008C818F7}" presName="node" presStyleLbl="node1" presStyleIdx="1" presStyleCnt="5" custRadScaleRad="107896" custRadScaleInc="1533">
        <dgm:presLayoutVars>
          <dgm:bulletEnabled val="1"/>
        </dgm:presLayoutVars>
      </dgm:prSet>
      <dgm:spPr/>
    </dgm:pt>
    <dgm:pt modelId="{AE49A329-A265-46A2-86F4-83282F8E8D66}" type="pres">
      <dgm:prSet presAssocID="{4CCAD590-B0C3-4A63-9532-21AC79EC02D7}" presName="parTrans" presStyleLbl="bgSibTrans2D1" presStyleIdx="2" presStyleCnt="5"/>
      <dgm:spPr/>
    </dgm:pt>
    <dgm:pt modelId="{DFCD02E1-A7B9-4A42-8629-9900B359317F}" type="pres">
      <dgm:prSet presAssocID="{B91E575E-C0B8-4A1B-8418-B90B19DC4202}" presName="node" presStyleLbl="node1" presStyleIdx="2" presStyleCnt="5" custRadScaleRad="102297" custRadScaleInc="9346">
        <dgm:presLayoutVars>
          <dgm:bulletEnabled val="1"/>
        </dgm:presLayoutVars>
      </dgm:prSet>
      <dgm:spPr/>
    </dgm:pt>
    <dgm:pt modelId="{D67DEF80-D0B7-44B7-9F41-B5281F473FEA}" type="pres">
      <dgm:prSet presAssocID="{40117CE6-C7B8-4193-B4EF-515B28924842}" presName="parTrans" presStyleLbl="bgSibTrans2D1" presStyleIdx="3" presStyleCnt="5"/>
      <dgm:spPr/>
    </dgm:pt>
    <dgm:pt modelId="{A717B05B-254E-4A6B-8D8A-C8014B51C967}" type="pres">
      <dgm:prSet presAssocID="{926AEC7B-F603-4980-8B4E-0049ACA7388E}" presName="node" presStyleLbl="node1" presStyleIdx="3" presStyleCnt="5" custRadScaleRad="114283" custRadScaleInc="7290">
        <dgm:presLayoutVars>
          <dgm:bulletEnabled val="1"/>
        </dgm:presLayoutVars>
      </dgm:prSet>
      <dgm:spPr/>
    </dgm:pt>
    <dgm:pt modelId="{4D0E1D62-90CB-4331-AC39-4A3A6B731B63}" type="pres">
      <dgm:prSet presAssocID="{B98D6F43-A400-456D-9E2E-37283B9C1CC5}" presName="parTrans" presStyleLbl="bgSibTrans2D1" presStyleIdx="4" presStyleCnt="5" custAng="21348668" custLinFactNeighborX="-9585" custLinFactNeighborY="-9501"/>
      <dgm:spPr/>
    </dgm:pt>
    <dgm:pt modelId="{413DB3D2-6B2D-4CE8-9DC2-EA4EDA210341}" type="pres">
      <dgm:prSet presAssocID="{6A7834E2-EF6C-4BE7-9DEC-2575EF68B7AA}" presName="node" presStyleLbl="node1" presStyleIdx="4" presStyleCnt="5" custRadScaleRad="97096" custRadScaleInc="-7997">
        <dgm:presLayoutVars>
          <dgm:bulletEnabled val="1"/>
        </dgm:presLayoutVars>
      </dgm:prSet>
      <dgm:spPr/>
    </dgm:pt>
  </dgm:ptLst>
  <dgm:cxnLst>
    <dgm:cxn modelId="{B86D4E0C-ED7A-4207-93C9-57B13763698F}" srcId="{10900599-BBC0-47B2-8E50-E75DFA2C9898}" destId="{03A06A7F-B82B-40DA-BA83-16928C3F96F6}" srcOrd="0" destOrd="0" parTransId="{7653EE88-4ECB-46F8-8148-CD170A81B50D}" sibTransId="{19E8B948-9A47-42EF-B070-09F0315448BD}"/>
    <dgm:cxn modelId="{6FFB7F0D-6C60-43FE-8CE9-E9699CB0C667}" type="presOf" srcId="{6A7834E2-EF6C-4BE7-9DEC-2575EF68B7AA}" destId="{413DB3D2-6B2D-4CE8-9DC2-EA4EDA210341}" srcOrd="0" destOrd="0" presId="urn:microsoft.com/office/officeart/2005/8/layout/radial4"/>
    <dgm:cxn modelId="{CC89330F-726B-40BC-9247-1AF0E27DADB4}" srcId="{6EC12228-C3B4-4911-93EB-0F86598D7D1A}" destId="{10900599-BBC0-47B2-8E50-E75DFA2C9898}" srcOrd="0" destOrd="0" parTransId="{12115C72-759A-4803-9509-4AF5697D2245}" sibTransId="{4C7F942A-501A-40DB-B8E8-34DB8EDE69C9}"/>
    <dgm:cxn modelId="{1D5BD913-FC57-47C7-B03B-CCE19BEC0891}" srcId="{10900599-BBC0-47B2-8E50-E75DFA2C9898}" destId="{6A7834E2-EF6C-4BE7-9DEC-2575EF68B7AA}" srcOrd="4" destOrd="0" parTransId="{B98D6F43-A400-456D-9E2E-37283B9C1CC5}" sibTransId="{B4835BA2-74D1-4AA0-94D3-3942430196C2}"/>
    <dgm:cxn modelId="{2A534816-4540-424D-9E20-2DD73539BCBD}" type="presOf" srcId="{6EC12228-C3B4-4911-93EB-0F86598D7D1A}" destId="{688F2102-1A23-4D65-A63B-8583A979CFC7}" srcOrd="0" destOrd="0" presId="urn:microsoft.com/office/officeart/2005/8/layout/radial4"/>
    <dgm:cxn modelId="{47AB1525-8EA2-436E-AEFF-7E6CAD59099B}" type="presOf" srcId="{03A06A7F-B82B-40DA-BA83-16928C3F96F6}" destId="{24B37473-2194-4AB9-ADA9-2F40199513EB}" srcOrd="0" destOrd="0" presId="urn:microsoft.com/office/officeart/2005/8/layout/radial4"/>
    <dgm:cxn modelId="{75C9D337-E67A-4C2D-A513-3FC628BE4955}" type="presOf" srcId="{10900599-BBC0-47B2-8E50-E75DFA2C9898}" destId="{5E73D066-EC77-4B45-829C-031D7147FB8D}" srcOrd="0" destOrd="0" presId="urn:microsoft.com/office/officeart/2005/8/layout/radial4"/>
    <dgm:cxn modelId="{4156A35B-250C-4FAB-AC52-7B949C70682C}" type="presOf" srcId="{7653EE88-4ECB-46F8-8148-CD170A81B50D}" destId="{DC85AC19-56BC-462F-BB25-6D612331D0EC}" srcOrd="0" destOrd="0" presId="urn:microsoft.com/office/officeart/2005/8/layout/radial4"/>
    <dgm:cxn modelId="{F817D066-2A98-4C9C-8A3E-040BF29F3013}" type="presOf" srcId="{B98D6F43-A400-456D-9E2E-37283B9C1CC5}" destId="{4D0E1D62-90CB-4331-AC39-4A3A6B731B63}" srcOrd="0" destOrd="0" presId="urn:microsoft.com/office/officeart/2005/8/layout/radial4"/>
    <dgm:cxn modelId="{B6B8F947-5820-4BD3-B183-AEF28E3F7B5A}" type="presOf" srcId="{40117CE6-C7B8-4193-B4EF-515B28924842}" destId="{D67DEF80-D0B7-44B7-9F41-B5281F473FEA}" srcOrd="0" destOrd="0" presId="urn:microsoft.com/office/officeart/2005/8/layout/radial4"/>
    <dgm:cxn modelId="{2734DE71-70AB-4A28-ABC3-E96934AEC223}" type="presOf" srcId="{050CF68C-3AE4-4311-BD6A-2057AA0E9426}" destId="{C3D198CE-BC8A-4E2A-AC9E-FB5E46084092}" srcOrd="0" destOrd="0" presId="urn:microsoft.com/office/officeart/2005/8/layout/radial4"/>
    <dgm:cxn modelId="{8440EB79-5A3B-43B4-8905-3B224073C2D3}" type="presOf" srcId="{926AEC7B-F603-4980-8B4E-0049ACA7388E}" destId="{A717B05B-254E-4A6B-8D8A-C8014B51C967}" srcOrd="0" destOrd="0" presId="urn:microsoft.com/office/officeart/2005/8/layout/radial4"/>
    <dgm:cxn modelId="{A64545C7-ED59-4E43-984B-8CA8662B1F15}" srcId="{10900599-BBC0-47B2-8E50-E75DFA2C9898}" destId="{B91E575E-C0B8-4A1B-8418-B90B19DC4202}" srcOrd="2" destOrd="0" parTransId="{4CCAD590-B0C3-4A63-9532-21AC79EC02D7}" sibTransId="{0C3A3921-3564-4039-A8E9-F7589E03FFCE}"/>
    <dgm:cxn modelId="{5C1F51DC-959F-4280-BD27-526CC1422577}" type="presOf" srcId="{B91E575E-C0B8-4A1B-8418-B90B19DC4202}" destId="{DFCD02E1-A7B9-4A42-8629-9900B359317F}" srcOrd="0" destOrd="0" presId="urn:microsoft.com/office/officeart/2005/8/layout/radial4"/>
    <dgm:cxn modelId="{CEE6D5E9-2FE4-451C-9708-9FFF84876AC0}" type="presOf" srcId="{4CCAD590-B0C3-4A63-9532-21AC79EC02D7}" destId="{AE49A329-A265-46A2-86F4-83282F8E8D66}" srcOrd="0" destOrd="0" presId="urn:microsoft.com/office/officeart/2005/8/layout/radial4"/>
    <dgm:cxn modelId="{227C1AF3-2DC0-418F-8D83-A4A9A649BE20}" type="presOf" srcId="{96E29DA0-02E1-4B4B-ACE1-607008C818F7}" destId="{EB655BF5-8186-4266-91EE-C1F7415CDBA6}" srcOrd="0" destOrd="0" presId="urn:microsoft.com/office/officeart/2005/8/layout/radial4"/>
    <dgm:cxn modelId="{5647A1F4-562D-4A21-A39D-91680C225823}" srcId="{10900599-BBC0-47B2-8E50-E75DFA2C9898}" destId="{96E29DA0-02E1-4B4B-ACE1-607008C818F7}" srcOrd="1" destOrd="0" parTransId="{050CF68C-3AE4-4311-BD6A-2057AA0E9426}" sibTransId="{92AFE6CB-9BBE-4AB4-97A8-6A2A878FB2EF}"/>
    <dgm:cxn modelId="{599F99F5-75FB-4C17-B6AF-D0C4E7352997}" srcId="{10900599-BBC0-47B2-8E50-E75DFA2C9898}" destId="{926AEC7B-F603-4980-8B4E-0049ACA7388E}" srcOrd="3" destOrd="0" parTransId="{40117CE6-C7B8-4193-B4EF-515B28924842}" sibTransId="{F1B4CDF1-E032-46CE-9004-2B400043ED9B}"/>
    <dgm:cxn modelId="{B74BFDDF-5E30-4F4B-A7DB-72961803B8F4}" type="presParOf" srcId="{688F2102-1A23-4D65-A63B-8583A979CFC7}" destId="{5E73D066-EC77-4B45-829C-031D7147FB8D}" srcOrd="0" destOrd="0" presId="urn:microsoft.com/office/officeart/2005/8/layout/radial4"/>
    <dgm:cxn modelId="{9D88FBD4-051A-4C6E-9B50-D0A4B5B43816}" type="presParOf" srcId="{688F2102-1A23-4D65-A63B-8583A979CFC7}" destId="{DC85AC19-56BC-462F-BB25-6D612331D0EC}" srcOrd="1" destOrd="0" presId="urn:microsoft.com/office/officeart/2005/8/layout/radial4"/>
    <dgm:cxn modelId="{B3A06BDB-C367-47B5-BFD9-405026DFE351}" type="presParOf" srcId="{688F2102-1A23-4D65-A63B-8583A979CFC7}" destId="{24B37473-2194-4AB9-ADA9-2F40199513EB}" srcOrd="2" destOrd="0" presId="urn:microsoft.com/office/officeart/2005/8/layout/radial4"/>
    <dgm:cxn modelId="{4AAB1DE8-F2F2-4C06-9ABA-347C0F989976}" type="presParOf" srcId="{688F2102-1A23-4D65-A63B-8583A979CFC7}" destId="{C3D198CE-BC8A-4E2A-AC9E-FB5E46084092}" srcOrd="3" destOrd="0" presId="urn:microsoft.com/office/officeart/2005/8/layout/radial4"/>
    <dgm:cxn modelId="{82F1AE69-606A-4DB2-9C3B-7D24E0753E5D}" type="presParOf" srcId="{688F2102-1A23-4D65-A63B-8583A979CFC7}" destId="{EB655BF5-8186-4266-91EE-C1F7415CDBA6}" srcOrd="4" destOrd="0" presId="urn:microsoft.com/office/officeart/2005/8/layout/radial4"/>
    <dgm:cxn modelId="{BB93F9C9-1E14-4018-B847-5AB222F1B3A4}" type="presParOf" srcId="{688F2102-1A23-4D65-A63B-8583A979CFC7}" destId="{AE49A329-A265-46A2-86F4-83282F8E8D66}" srcOrd="5" destOrd="0" presId="urn:microsoft.com/office/officeart/2005/8/layout/radial4"/>
    <dgm:cxn modelId="{3539C4D4-6B21-4959-8957-8ABB26F56A63}" type="presParOf" srcId="{688F2102-1A23-4D65-A63B-8583A979CFC7}" destId="{DFCD02E1-A7B9-4A42-8629-9900B359317F}" srcOrd="6" destOrd="0" presId="urn:microsoft.com/office/officeart/2005/8/layout/radial4"/>
    <dgm:cxn modelId="{DD141BAC-3970-44E4-8A70-9993CAC1849A}" type="presParOf" srcId="{688F2102-1A23-4D65-A63B-8583A979CFC7}" destId="{D67DEF80-D0B7-44B7-9F41-B5281F473FEA}" srcOrd="7" destOrd="0" presId="urn:microsoft.com/office/officeart/2005/8/layout/radial4"/>
    <dgm:cxn modelId="{4DB02DA5-96B3-4939-A0D9-6FEB2747802F}" type="presParOf" srcId="{688F2102-1A23-4D65-A63B-8583A979CFC7}" destId="{A717B05B-254E-4A6B-8D8A-C8014B51C967}" srcOrd="8" destOrd="0" presId="urn:microsoft.com/office/officeart/2005/8/layout/radial4"/>
    <dgm:cxn modelId="{A5F9AD2D-745F-4D59-8048-CDC8C0886D69}" type="presParOf" srcId="{688F2102-1A23-4D65-A63B-8583A979CFC7}" destId="{4D0E1D62-90CB-4331-AC39-4A3A6B731B63}" srcOrd="9" destOrd="0" presId="urn:microsoft.com/office/officeart/2005/8/layout/radial4"/>
    <dgm:cxn modelId="{52698726-5887-4218-8C4C-3F3CD3D61FEC}" type="presParOf" srcId="{688F2102-1A23-4D65-A63B-8583A979CFC7}" destId="{413DB3D2-6B2D-4CE8-9DC2-EA4EDA2103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12228-C3B4-4911-93EB-0F86598D7D1A}"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03A06A7F-B82B-40DA-BA83-16928C3F96F6}">
      <dgm:prSet phldrT="[Text]"/>
      <dgm:spPr>
        <a:solidFill>
          <a:srgbClr val="4F81BD"/>
        </a:solidFill>
      </dgm:spPr>
      <dgm:t>
        <a:bodyPr/>
        <a:lstStyle/>
        <a:p>
          <a:r>
            <a:rPr lang="en-US" dirty="0"/>
            <a:t>Sphere of Influence</a:t>
          </a:r>
        </a:p>
      </dgm:t>
    </dgm:pt>
    <dgm:pt modelId="{7653EE88-4ECB-46F8-8148-CD170A81B50D}" type="parTrans" cxnId="{B86D4E0C-ED7A-4207-93C9-57B13763698F}">
      <dgm:prSet/>
      <dgm:spPr/>
      <dgm:t>
        <a:bodyPr/>
        <a:lstStyle/>
        <a:p>
          <a:endParaRPr lang="en-US"/>
        </a:p>
      </dgm:t>
    </dgm:pt>
    <dgm:pt modelId="{19E8B948-9A47-42EF-B070-09F0315448BD}" type="sibTrans" cxnId="{B86D4E0C-ED7A-4207-93C9-57B13763698F}">
      <dgm:prSet/>
      <dgm:spPr/>
      <dgm:t>
        <a:bodyPr/>
        <a:lstStyle/>
        <a:p>
          <a:endParaRPr lang="en-US"/>
        </a:p>
      </dgm:t>
    </dgm:pt>
    <dgm:pt modelId="{926AEC7B-F603-4980-8B4E-0049ACA7388E}">
      <dgm:prSet phldrT="[Text]"/>
      <dgm:spPr>
        <a:solidFill>
          <a:srgbClr val="FF0000"/>
        </a:solidFill>
      </dgm:spPr>
      <dgm:t>
        <a:bodyPr/>
        <a:lstStyle/>
        <a:p>
          <a:r>
            <a:rPr lang="en-US" dirty="0"/>
            <a:t>Leads Clubs</a:t>
          </a:r>
        </a:p>
      </dgm:t>
    </dgm:pt>
    <dgm:pt modelId="{40117CE6-C7B8-4193-B4EF-515B28924842}" type="parTrans" cxnId="{599F99F5-75FB-4C17-B6AF-D0C4E7352997}">
      <dgm:prSet/>
      <dgm:spPr/>
      <dgm:t>
        <a:bodyPr/>
        <a:lstStyle/>
        <a:p>
          <a:endParaRPr lang="en-US"/>
        </a:p>
      </dgm:t>
    </dgm:pt>
    <dgm:pt modelId="{F1B4CDF1-E032-46CE-9004-2B400043ED9B}" type="sibTrans" cxnId="{599F99F5-75FB-4C17-B6AF-D0C4E7352997}">
      <dgm:prSet/>
      <dgm:spPr/>
      <dgm:t>
        <a:bodyPr/>
        <a:lstStyle/>
        <a:p>
          <a:endParaRPr lang="en-US"/>
        </a:p>
      </dgm:t>
    </dgm:pt>
    <dgm:pt modelId="{6A7834E2-EF6C-4BE7-9DEC-2575EF68B7AA}">
      <dgm:prSet phldrT="[Text]"/>
      <dgm:spPr/>
      <dgm:t>
        <a:bodyPr/>
        <a:lstStyle/>
        <a:p>
          <a:r>
            <a:rPr lang="en-US" dirty="0"/>
            <a:t>Social Media</a:t>
          </a:r>
        </a:p>
      </dgm:t>
    </dgm:pt>
    <dgm:pt modelId="{B98D6F43-A400-456D-9E2E-37283B9C1CC5}" type="parTrans" cxnId="{1D5BD913-FC57-47C7-B03B-CCE19BEC0891}">
      <dgm:prSet/>
      <dgm:spPr/>
      <dgm:t>
        <a:bodyPr/>
        <a:lstStyle/>
        <a:p>
          <a:endParaRPr lang="en-US"/>
        </a:p>
      </dgm:t>
    </dgm:pt>
    <dgm:pt modelId="{B4835BA2-74D1-4AA0-94D3-3942430196C2}" type="sibTrans" cxnId="{1D5BD913-FC57-47C7-B03B-CCE19BEC0891}">
      <dgm:prSet/>
      <dgm:spPr/>
      <dgm:t>
        <a:bodyPr/>
        <a:lstStyle/>
        <a:p>
          <a:endParaRPr lang="en-US"/>
        </a:p>
      </dgm:t>
    </dgm:pt>
    <dgm:pt modelId="{96E29DA0-02E1-4B4B-ACE1-607008C818F7}">
      <dgm:prSet/>
      <dgm:spPr>
        <a:solidFill>
          <a:srgbClr val="4F81BD"/>
        </a:solidFill>
      </dgm:spPr>
      <dgm:t>
        <a:bodyPr/>
        <a:lstStyle/>
        <a:p>
          <a:r>
            <a:rPr lang="en-US" dirty="0"/>
            <a:t>Service Clubs</a:t>
          </a:r>
        </a:p>
      </dgm:t>
    </dgm:pt>
    <dgm:pt modelId="{050CF68C-3AE4-4311-BD6A-2057AA0E9426}" type="parTrans" cxnId="{5647A1F4-562D-4A21-A39D-91680C225823}">
      <dgm:prSet/>
      <dgm:spPr/>
      <dgm:t>
        <a:bodyPr/>
        <a:lstStyle/>
        <a:p>
          <a:endParaRPr lang="en-US"/>
        </a:p>
      </dgm:t>
    </dgm:pt>
    <dgm:pt modelId="{92AFE6CB-9BBE-4AB4-97A8-6A2A878FB2EF}" type="sibTrans" cxnId="{5647A1F4-562D-4A21-A39D-91680C225823}">
      <dgm:prSet/>
      <dgm:spPr/>
      <dgm:t>
        <a:bodyPr/>
        <a:lstStyle/>
        <a:p>
          <a:endParaRPr lang="en-US"/>
        </a:p>
      </dgm:t>
    </dgm:pt>
    <dgm:pt modelId="{B91E575E-C0B8-4A1B-8418-B90B19DC4202}">
      <dgm:prSet/>
      <dgm:spPr/>
      <dgm:t>
        <a:bodyPr/>
        <a:lstStyle/>
        <a:p>
          <a:r>
            <a:rPr lang="en-US" dirty="0"/>
            <a:t>Professional Trade Associations</a:t>
          </a:r>
        </a:p>
      </dgm:t>
    </dgm:pt>
    <dgm:pt modelId="{4CCAD590-B0C3-4A63-9532-21AC79EC02D7}" type="parTrans" cxnId="{A64545C7-ED59-4E43-984B-8CA8662B1F15}">
      <dgm:prSet/>
      <dgm:spPr/>
      <dgm:t>
        <a:bodyPr/>
        <a:lstStyle/>
        <a:p>
          <a:endParaRPr lang="en-US"/>
        </a:p>
      </dgm:t>
    </dgm:pt>
    <dgm:pt modelId="{0C3A3921-3564-4039-A8E9-F7589E03FFCE}" type="sibTrans" cxnId="{A64545C7-ED59-4E43-984B-8CA8662B1F15}">
      <dgm:prSet/>
      <dgm:spPr/>
      <dgm:t>
        <a:bodyPr/>
        <a:lstStyle/>
        <a:p>
          <a:endParaRPr lang="en-US"/>
        </a:p>
      </dgm:t>
    </dgm:pt>
    <dgm:pt modelId="{10900599-BBC0-47B2-8E50-E75DFA2C9898}">
      <dgm:prSet phldrT="[Text]"/>
      <dgm:spPr>
        <a:blipFill rotWithShape="0">
          <a:blip xmlns:r="http://schemas.openxmlformats.org/officeDocument/2006/relationships" r:embed="rId1"/>
          <a:stretch>
            <a:fillRect/>
          </a:stretch>
        </a:blipFill>
      </dgm:spPr>
      <dgm:t>
        <a:bodyPr/>
        <a:lstStyle/>
        <a:p>
          <a:endParaRPr lang="en-US" dirty="0"/>
        </a:p>
      </dgm:t>
    </dgm:pt>
    <dgm:pt modelId="{4C7F942A-501A-40DB-B8E8-34DB8EDE69C9}" type="sibTrans" cxnId="{CC89330F-726B-40BC-9247-1AF0E27DADB4}">
      <dgm:prSet/>
      <dgm:spPr/>
      <dgm:t>
        <a:bodyPr/>
        <a:lstStyle/>
        <a:p>
          <a:endParaRPr lang="en-US"/>
        </a:p>
      </dgm:t>
    </dgm:pt>
    <dgm:pt modelId="{12115C72-759A-4803-9509-4AF5697D2245}" type="parTrans" cxnId="{CC89330F-726B-40BC-9247-1AF0E27DADB4}">
      <dgm:prSet/>
      <dgm:spPr/>
      <dgm:t>
        <a:bodyPr/>
        <a:lstStyle/>
        <a:p>
          <a:endParaRPr lang="en-US"/>
        </a:p>
      </dgm:t>
    </dgm:pt>
    <dgm:pt modelId="{688F2102-1A23-4D65-A63B-8583A979CFC7}" type="pres">
      <dgm:prSet presAssocID="{6EC12228-C3B4-4911-93EB-0F86598D7D1A}" presName="cycle" presStyleCnt="0">
        <dgm:presLayoutVars>
          <dgm:chMax val="1"/>
          <dgm:dir/>
          <dgm:animLvl val="ctr"/>
          <dgm:resizeHandles val="exact"/>
        </dgm:presLayoutVars>
      </dgm:prSet>
      <dgm:spPr/>
    </dgm:pt>
    <dgm:pt modelId="{5E73D066-EC77-4B45-829C-031D7147FB8D}" type="pres">
      <dgm:prSet presAssocID="{10900599-BBC0-47B2-8E50-E75DFA2C9898}" presName="centerShape" presStyleLbl="node0" presStyleIdx="0" presStyleCnt="1" custScaleX="126546" custScaleY="124516" custLinFactNeighborX="941" custLinFactNeighborY="-3588"/>
      <dgm:spPr/>
    </dgm:pt>
    <dgm:pt modelId="{DC85AC19-56BC-462F-BB25-6D612331D0EC}" type="pres">
      <dgm:prSet presAssocID="{7653EE88-4ECB-46F8-8148-CD170A81B50D}" presName="parTrans" presStyleLbl="bgSibTrans2D1" presStyleIdx="0" presStyleCnt="5" custLinFactNeighborX="4743" custLinFactNeighborY="3634"/>
      <dgm:spPr/>
    </dgm:pt>
    <dgm:pt modelId="{24B37473-2194-4AB9-ADA9-2F40199513EB}" type="pres">
      <dgm:prSet presAssocID="{03A06A7F-B82B-40DA-BA83-16928C3F96F6}" presName="node" presStyleLbl="node1" presStyleIdx="0" presStyleCnt="5" custRadScaleRad="94503" custRadScaleInc="8217">
        <dgm:presLayoutVars>
          <dgm:bulletEnabled val="1"/>
        </dgm:presLayoutVars>
      </dgm:prSet>
      <dgm:spPr/>
    </dgm:pt>
    <dgm:pt modelId="{C3D198CE-BC8A-4E2A-AC9E-FB5E46084092}" type="pres">
      <dgm:prSet presAssocID="{050CF68C-3AE4-4311-BD6A-2057AA0E9426}" presName="parTrans" presStyleLbl="bgSibTrans2D1" presStyleIdx="1" presStyleCnt="5"/>
      <dgm:spPr/>
    </dgm:pt>
    <dgm:pt modelId="{EB655BF5-8186-4266-91EE-C1F7415CDBA6}" type="pres">
      <dgm:prSet presAssocID="{96E29DA0-02E1-4B4B-ACE1-607008C818F7}" presName="node" presStyleLbl="node1" presStyleIdx="1" presStyleCnt="5" custRadScaleRad="107896" custRadScaleInc="1533">
        <dgm:presLayoutVars>
          <dgm:bulletEnabled val="1"/>
        </dgm:presLayoutVars>
      </dgm:prSet>
      <dgm:spPr/>
    </dgm:pt>
    <dgm:pt modelId="{AE49A329-A265-46A2-86F4-83282F8E8D66}" type="pres">
      <dgm:prSet presAssocID="{4CCAD590-B0C3-4A63-9532-21AC79EC02D7}" presName="parTrans" presStyleLbl="bgSibTrans2D1" presStyleIdx="2" presStyleCnt="5"/>
      <dgm:spPr/>
    </dgm:pt>
    <dgm:pt modelId="{DFCD02E1-A7B9-4A42-8629-9900B359317F}" type="pres">
      <dgm:prSet presAssocID="{B91E575E-C0B8-4A1B-8418-B90B19DC4202}" presName="node" presStyleLbl="node1" presStyleIdx="2" presStyleCnt="5" custRadScaleRad="102297" custRadScaleInc="9346">
        <dgm:presLayoutVars>
          <dgm:bulletEnabled val="1"/>
        </dgm:presLayoutVars>
      </dgm:prSet>
      <dgm:spPr/>
    </dgm:pt>
    <dgm:pt modelId="{D67DEF80-D0B7-44B7-9F41-B5281F473FEA}" type="pres">
      <dgm:prSet presAssocID="{40117CE6-C7B8-4193-B4EF-515B28924842}" presName="parTrans" presStyleLbl="bgSibTrans2D1" presStyleIdx="3" presStyleCnt="5"/>
      <dgm:spPr/>
    </dgm:pt>
    <dgm:pt modelId="{A717B05B-254E-4A6B-8D8A-C8014B51C967}" type="pres">
      <dgm:prSet presAssocID="{926AEC7B-F603-4980-8B4E-0049ACA7388E}" presName="node" presStyleLbl="node1" presStyleIdx="3" presStyleCnt="5" custRadScaleRad="114283" custRadScaleInc="7290">
        <dgm:presLayoutVars>
          <dgm:bulletEnabled val="1"/>
        </dgm:presLayoutVars>
      </dgm:prSet>
      <dgm:spPr/>
    </dgm:pt>
    <dgm:pt modelId="{4D0E1D62-90CB-4331-AC39-4A3A6B731B63}" type="pres">
      <dgm:prSet presAssocID="{B98D6F43-A400-456D-9E2E-37283B9C1CC5}" presName="parTrans" presStyleLbl="bgSibTrans2D1" presStyleIdx="4" presStyleCnt="5" custAng="21348668" custLinFactNeighborX="-9585" custLinFactNeighborY="-9501"/>
      <dgm:spPr/>
    </dgm:pt>
    <dgm:pt modelId="{413DB3D2-6B2D-4CE8-9DC2-EA4EDA210341}" type="pres">
      <dgm:prSet presAssocID="{6A7834E2-EF6C-4BE7-9DEC-2575EF68B7AA}" presName="node" presStyleLbl="node1" presStyleIdx="4" presStyleCnt="5" custRadScaleRad="97096" custRadScaleInc="-7997">
        <dgm:presLayoutVars>
          <dgm:bulletEnabled val="1"/>
        </dgm:presLayoutVars>
      </dgm:prSet>
      <dgm:spPr/>
    </dgm:pt>
  </dgm:ptLst>
  <dgm:cxnLst>
    <dgm:cxn modelId="{B86D4E0C-ED7A-4207-93C9-57B13763698F}" srcId="{10900599-BBC0-47B2-8E50-E75DFA2C9898}" destId="{03A06A7F-B82B-40DA-BA83-16928C3F96F6}" srcOrd="0" destOrd="0" parTransId="{7653EE88-4ECB-46F8-8148-CD170A81B50D}" sibTransId="{19E8B948-9A47-42EF-B070-09F0315448BD}"/>
    <dgm:cxn modelId="{6FFB7F0D-6C60-43FE-8CE9-E9699CB0C667}" type="presOf" srcId="{6A7834E2-EF6C-4BE7-9DEC-2575EF68B7AA}" destId="{413DB3D2-6B2D-4CE8-9DC2-EA4EDA210341}" srcOrd="0" destOrd="0" presId="urn:microsoft.com/office/officeart/2005/8/layout/radial4"/>
    <dgm:cxn modelId="{CC89330F-726B-40BC-9247-1AF0E27DADB4}" srcId="{6EC12228-C3B4-4911-93EB-0F86598D7D1A}" destId="{10900599-BBC0-47B2-8E50-E75DFA2C9898}" srcOrd="0" destOrd="0" parTransId="{12115C72-759A-4803-9509-4AF5697D2245}" sibTransId="{4C7F942A-501A-40DB-B8E8-34DB8EDE69C9}"/>
    <dgm:cxn modelId="{1D5BD913-FC57-47C7-B03B-CCE19BEC0891}" srcId="{10900599-BBC0-47B2-8E50-E75DFA2C9898}" destId="{6A7834E2-EF6C-4BE7-9DEC-2575EF68B7AA}" srcOrd="4" destOrd="0" parTransId="{B98D6F43-A400-456D-9E2E-37283B9C1CC5}" sibTransId="{B4835BA2-74D1-4AA0-94D3-3942430196C2}"/>
    <dgm:cxn modelId="{2A534816-4540-424D-9E20-2DD73539BCBD}" type="presOf" srcId="{6EC12228-C3B4-4911-93EB-0F86598D7D1A}" destId="{688F2102-1A23-4D65-A63B-8583A979CFC7}" srcOrd="0" destOrd="0" presId="urn:microsoft.com/office/officeart/2005/8/layout/radial4"/>
    <dgm:cxn modelId="{47AB1525-8EA2-436E-AEFF-7E6CAD59099B}" type="presOf" srcId="{03A06A7F-B82B-40DA-BA83-16928C3F96F6}" destId="{24B37473-2194-4AB9-ADA9-2F40199513EB}" srcOrd="0" destOrd="0" presId="urn:microsoft.com/office/officeart/2005/8/layout/radial4"/>
    <dgm:cxn modelId="{75C9D337-E67A-4C2D-A513-3FC628BE4955}" type="presOf" srcId="{10900599-BBC0-47B2-8E50-E75DFA2C9898}" destId="{5E73D066-EC77-4B45-829C-031D7147FB8D}" srcOrd="0" destOrd="0" presId="urn:microsoft.com/office/officeart/2005/8/layout/radial4"/>
    <dgm:cxn modelId="{4156A35B-250C-4FAB-AC52-7B949C70682C}" type="presOf" srcId="{7653EE88-4ECB-46F8-8148-CD170A81B50D}" destId="{DC85AC19-56BC-462F-BB25-6D612331D0EC}" srcOrd="0" destOrd="0" presId="urn:microsoft.com/office/officeart/2005/8/layout/radial4"/>
    <dgm:cxn modelId="{F817D066-2A98-4C9C-8A3E-040BF29F3013}" type="presOf" srcId="{B98D6F43-A400-456D-9E2E-37283B9C1CC5}" destId="{4D0E1D62-90CB-4331-AC39-4A3A6B731B63}" srcOrd="0" destOrd="0" presId="urn:microsoft.com/office/officeart/2005/8/layout/radial4"/>
    <dgm:cxn modelId="{B6B8F947-5820-4BD3-B183-AEF28E3F7B5A}" type="presOf" srcId="{40117CE6-C7B8-4193-B4EF-515B28924842}" destId="{D67DEF80-D0B7-44B7-9F41-B5281F473FEA}" srcOrd="0" destOrd="0" presId="urn:microsoft.com/office/officeart/2005/8/layout/radial4"/>
    <dgm:cxn modelId="{2734DE71-70AB-4A28-ABC3-E96934AEC223}" type="presOf" srcId="{050CF68C-3AE4-4311-BD6A-2057AA0E9426}" destId="{C3D198CE-BC8A-4E2A-AC9E-FB5E46084092}" srcOrd="0" destOrd="0" presId="urn:microsoft.com/office/officeart/2005/8/layout/radial4"/>
    <dgm:cxn modelId="{8440EB79-5A3B-43B4-8905-3B224073C2D3}" type="presOf" srcId="{926AEC7B-F603-4980-8B4E-0049ACA7388E}" destId="{A717B05B-254E-4A6B-8D8A-C8014B51C967}" srcOrd="0" destOrd="0" presId="urn:microsoft.com/office/officeart/2005/8/layout/radial4"/>
    <dgm:cxn modelId="{A64545C7-ED59-4E43-984B-8CA8662B1F15}" srcId="{10900599-BBC0-47B2-8E50-E75DFA2C9898}" destId="{B91E575E-C0B8-4A1B-8418-B90B19DC4202}" srcOrd="2" destOrd="0" parTransId="{4CCAD590-B0C3-4A63-9532-21AC79EC02D7}" sibTransId="{0C3A3921-3564-4039-A8E9-F7589E03FFCE}"/>
    <dgm:cxn modelId="{5C1F51DC-959F-4280-BD27-526CC1422577}" type="presOf" srcId="{B91E575E-C0B8-4A1B-8418-B90B19DC4202}" destId="{DFCD02E1-A7B9-4A42-8629-9900B359317F}" srcOrd="0" destOrd="0" presId="urn:microsoft.com/office/officeart/2005/8/layout/radial4"/>
    <dgm:cxn modelId="{CEE6D5E9-2FE4-451C-9708-9FFF84876AC0}" type="presOf" srcId="{4CCAD590-B0C3-4A63-9532-21AC79EC02D7}" destId="{AE49A329-A265-46A2-86F4-83282F8E8D66}" srcOrd="0" destOrd="0" presId="urn:microsoft.com/office/officeart/2005/8/layout/radial4"/>
    <dgm:cxn modelId="{227C1AF3-2DC0-418F-8D83-A4A9A649BE20}" type="presOf" srcId="{96E29DA0-02E1-4B4B-ACE1-607008C818F7}" destId="{EB655BF5-8186-4266-91EE-C1F7415CDBA6}" srcOrd="0" destOrd="0" presId="urn:microsoft.com/office/officeart/2005/8/layout/radial4"/>
    <dgm:cxn modelId="{5647A1F4-562D-4A21-A39D-91680C225823}" srcId="{10900599-BBC0-47B2-8E50-E75DFA2C9898}" destId="{96E29DA0-02E1-4B4B-ACE1-607008C818F7}" srcOrd="1" destOrd="0" parTransId="{050CF68C-3AE4-4311-BD6A-2057AA0E9426}" sibTransId="{92AFE6CB-9BBE-4AB4-97A8-6A2A878FB2EF}"/>
    <dgm:cxn modelId="{599F99F5-75FB-4C17-B6AF-D0C4E7352997}" srcId="{10900599-BBC0-47B2-8E50-E75DFA2C9898}" destId="{926AEC7B-F603-4980-8B4E-0049ACA7388E}" srcOrd="3" destOrd="0" parTransId="{40117CE6-C7B8-4193-B4EF-515B28924842}" sibTransId="{F1B4CDF1-E032-46CE-9004-2B400043ED9B}"/>
    <dgm:cxn modelId="{B74BFDDF-5E30-4F4B-A7DB-72961803B8F4}" type="presParOf" srcId="{688F2102-1A23-4D65-A63B-8583A979CFC7}" destId="{5E73D066-EC77-4B45-829C-031D7147FB8D}" srcOrd="0" destOrd="0" presId="urn:microsoft.com/office/officeart/2005/8/layout/radial4"/>
    <dgm:cxn modelId="{9D88FBD4-051A-4C6E-9B50-D0A4B5B43816}" type="presParOf" srcId="{688F2102-1A23-4D65-A63B-8583A979CFC7}" destId="{DC85AC19-56BC-462F-BB25-6D612331D0EC}" srcOrd="1" destOrd="0" presId="urn:microsoft.com/office/officeart/2005/8/layout/radial4"/>
    <dgm:cxn modelId="{B3A06BDB-C367-47B5-BFD9-405026DFE351}" type="presParOf" srcId="{688F2102-1A23-4D65-A63B-8583A979CFC7}" destId="{24B37473-2194-4AB9-ADA9-2F40199513EB}" srcOrd="2" destOrd="0" presId="urn:microsoft.com/office/officeart/2005/8/layout/radial4"/>
    <dgm:cxn modelId="{4AAB1DE8-F2F2-4C06-9ABA-347C0F989976}" type="presParOf" srcId="{688F2102-1A23-4D65-A63B-8583A979CFC7}" destId="{C3D198CE-BC8A-4E2A-AC9E-FB5E46084092}" srcOrd="3" destOrd="0" presId="urn:microsoft.com/office/officeart/2005/8/layout/radial4"/>
    <dgm:cxn modelId="{82F1AE69-606A-4DB2-9C3B-7D24E0753E5D}" type="presParOf" srcId="{688F2102-1A23-4D65-A63B-8583A979CFC7}" destId="{EB655BF5-8186-4266-91EE-C1F7415CDBA6}" srcOrd="4" destOrd="0" presId="urn:microsoft.com/office/officeart/2005/8/layout/radial4"/>
    <dgm:cxn modelId="{BB93F9C9-1E14-4018-B847-5AB222F1B3A4}" type="presParOf" srcId="{688F2102-1A23-4D65-A63B-8583A979CFC7}" destId="{AE49A329-A265-46A2-86F4-83282F8E8D66}" srcOrd="5" destOrd="0" presId="urn:microsoft.com/office/officeart/2005/8/layout/radial4"/>
    <dgm:cxn modelId="{3539C4D4-6B21-4959-8957-8ABB26F56A63}" type="presParOf" srcId="{688F2102-1A23-4D65-A63B-8583A979CFC7}" destId="{DFCD02E1-A7B9-4A42-8629-9900B359317F}" srcOrd="6" destOrd="0" presId="urn:microsoft.com/office/officeart/2005/8/layout/radial4"/>
    <dgm:cxn modelId="{DD141BAC-3970-44E4-8A70-9993CAC1849A}" type="presParOf" srcId="{688F2102-1A23-4D65-A63B-8583A979CFC7}" destId="{D67DEF80-D0B7-44B7-9F41-B5281F473FEA}" srcOrd="7" destOrd="0" presId="urn:microsoft.com/office/officeart/2005/8/layout/radial4"/>
    <dgm:cxn modelId="{4DB02DA5-96B3-4939-A0D9-6FEB2747802F}" type="presParOf" srcId="{688F2102-1A23-4D65-A63B-8583A979CFC7}" destId="{A717B05B-254E-4A6B-8D8A-C8014B51C967}" srcOrd="8" destOrd="0" presId="urn:microsoft.com/office/officeart/2005/8/layout/radial4"/>
    <dgm:cxn modelId="{A5F9AD2D-745F-4D59-8048-CDC8C0886D69}" type="presParOf" srcId="{688F2102-1A23-4D65-A63B-8583A979CFC7}" destId="{4D0E1D62-90CB-4331-AC39-4A3A6B731B63}" srcOrd="9" destOrd="0" presId="urn:microsoft.com/office/officeart/2005/8/layout/radial4"/>
    <dgm:cxn modelId="{52698726-5887-4218-8C4C-3F3CD3D61FEC}" type="presParOf" srcId="{688F2102-1A23-4D65-A63B-8583A979CFC7}" destId="{413DB3D2-6B2D-4CE8-9DC2-EA4EDA2103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12228-C3B4-4911-93EB-0F86598D7D1A}"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03A06A7F-B82B-40DA-BA83-16928C3F96F6}">
      <dgm:prSet phldrT="[Text]"/>
      <dgm:spPr>
        <a:solidFill>
          <a:srgbClr val="4F81BD"/>
        </a:solidFill>
      </dgm:spPr>
      <dgm:t>
        <a:bodyPr/>
        <a:lstStyle/>
        <a:p>
          <a:r>
            <a:rPr lang="en-US" dirty="0"/>
            <a:t>Sphere of Influence</a:t>
          </a:r>
        </a:p>
      </dgm:t>
    </dgm:pt>
    <dgm:pt modelId="{7653EE88-4ECB-46F8-8148-CD170A81B50D}" type="parTrans" cxnId="{B86D4E0C-ED7A-4207-93C9-57B13763698F}">
      <dgm:prSet/>
      <dgm:spPr/>
      <dgm:t>
        <a:bodyPr/>
        <a:lstStyle/>
        <a:p>
          <a:endParaRPr lang="en-US"/>
        </a:p>
      </dgm:t>
    </dgm:pt>
    <dgm:pt modelId="{19E8B948-9A47-42EF-B070-09F0315448BD}" type="sibTrans" cxnId="{B86D4E0C-ED7A-4207-93C9-57B13763698F}">
      <dgm:prSet/>
      <dgm:spPr/>
      <dgm:t>
        <a:bodyPr/>
        <a:lstStyle/>
        <a:p>
          <a:endParaRPr lang="en-US"/>
        </a:p>
      </dgm:t>
    </dgm:pt>
    <dgm:pt modelId="{926AEC7B-F603-4980-8B4E-0049ACA7388E}">
      <dgm:prSet phldrT="[Text]"/>
      <dgm:spPr/>
      <dgm:t>
        <a:bodyPr/>
        <a:lstStyle/>
        <a:p>
          <a:r>
            <a:rPr lang="en-US" dirty="0"/>
            <a:t>Leads Clubs</a:t>
          </a:r>
        </a:p>
      </dgm:t>
    </dgm:pt>
    <dgm:pt modelId="{40117CE6-C7B8-4193-B4EF-515B28924842}" type="parTrans" cxnId="{599F99F5-75FB-4C17-B6AF-D0C4E7352997}">
      <dgm:prSet/>
      <dgm:spPr/>
      <dgm:t>
        <a:bodyPr/>
        <a:lstStyle/>
        <a:p>
          <a:endParaRPr lang="en-US"/>
        </a:p>
      </dgm:t>
    </dgm:pt>
    <dgm:pt modelId="{F1B4CDF1-E032-46CE-9004-2B400043ED9B}" type="sibTrans" cxnId="{599F99F5-75FB-4C17-B6AF-D0C4E7352997}">
      <dgm:prSet/>
      <dgm:spPr/>
      <dgm:t>
        <a:bodyPr/>
        <a:lstStyle/>
        <a:p>
          <a:endParaRPr lang="en-US"/>
        </a:p>
      </dgm:t>
    </dgm:pt>
    <dgm:pt modelId="{6A7834E2-EF6C-4BE7-9DEC-2575EF68B7AA}">
      <dgm:prSet phldrT="[Text]"/>
      <dgm:spPr>
        <a:solidFill>
          <a:srgbClr val="FF0000"/>
        </a:solidFill>
      </dgm:spPr>
      <dgm:t>
        <a:bodyPr/>
        <a:lstStyle/>
        <a:p>
          <a:r>
            <a:rPr lang="en-US" dirty="0"/>
            <a:t>Social Media</a:t>
          </a:r>
        </a:p>
      </dgm:t>
    </dgm:pt>
    <dgm:pt modelId="{B98D6F43-A400-456D-9E2E-37283B9C1CC5}" type="parTrans" cxnId="{1D5BD913-FC57-47C7-B03B-CCE19BEC0891}">
      <dgm:prSet/>
      <dgm:spPr/>
      <dgm:t>
        <a:bodyPr/>
        <a:lstStyle/>
        <a:p>
          <a:endParaRPr lang="en-US"/>
        </a:p>
      </dgm:t>
    </dgm:pt>
    <dgm:pt modelId="{B4835BA2-74D1-4AA0-94D3-3942430196C2}" type="sibTrans" cxnId="{1D5BD913-FC57-47C7-B03B-CCE19BEC0891}">
      <dgm:prSet/>
      <dgm:spPr/>
      <dgm:t>
        <a:bodyPr/>
        <a:lstStyle/>
        <a:p>
          <a:endParaRPr lang="en-US"/>
        </a:p>
      </dgm:t>
    </dgm:pt>
    <dgm:pt modelId="{96E29DA0-02E1-4B4B-ACE1-607008C818F7}">
      <dgm:prSet/>
      <dgm:spPr>
        <a:solidFill>
          <a:srgbClr val="4F81BD"/>
        </a:solidFill>
      </dgm:spPr>
      <dgm:t>
        <a:bodyPr/>
        <a:lstStyle/>
        <a:p>
          <a:r>
            <a:rPr lang="en-US" dirty="0"/>
            <a:t>Service Clubs</a:t>
          </a:r>
        </a:p>
      </dgm:t>
    </dgm:pt>
    <dgm:pt modelId="{050CF68C-3AE4-4311-BD6A-2057AA0E9426}" type="parTrans" cxnId="{5647A1F4-562D-4A21-A39D-91680C225823}">
      <dgm:prSet/>
      <dgm:spPr/>
      <dgm:t>
        <a:bodyPr/>
        <a:lstStyle/>
        <a:p>
          <a:endParaRPr lang="en-US"/>
        </a:p>
      </dgm:t>
    </dgm:pt>
    <dgm:pt modelId="{92AFE6CB-9BBE-4AB4-97A8-6A2A878FB2EF}" type="sibTrans" cxnId="{5647A1F4-562D-4A21-A39D-91680C225823}">
      <dgm:prSet/>
      <dgm:spPr/>
      <dgm:t>
        <a:bodyPr/>
        <a:lstStyle/>
        <a:p>
          <a:endParaRPr lang="en-US"/>
        </a:p>
      </dgm:t>
    </dgm:pt>
    <dgm:pt modelId="{B91E575E-C0B8-4A1B-8418-B90B19DC4202}">
      <dgm:prSet/>
      <dgm:spPr/>
      <dgm:t>
        <a:bodyPr/>
        <a:lstStyle/>
        <a:p>
          <a:r>
            <a:rPr lang="en-US" dirty="0"/>
            <a:t>Professional Trade Associations</a:t>
          </a:r>
        </a:p>
      </dgm:t>
    </dgm:pt>
    <dgm:pt modelId="{4CCAD590-B0C3-4A63-9532-21AC79EC02D7}" type="parTrans" cxnId="{A64545C7-ED59-4E43-984B-8CA8662B1F15}">
      <dgm:prSet/>
      <dgm:spPr/>
      <dgm:t>
        <a:bodyPr/>
        <a:lstStyle/>
        <a:p>
          <a:endParaRPr lang="en-US"/>
        </a:p>
      </dgm:t>
    </dgm:pt>
    <dgm:pt modelId="{0C3A3921-3564-4039-A8E9-F7589E03FFCE}" type="sibTrans" cxnId="{A64545C7-ED59-4E43-984B-8CA8662B1F15}">
      <dgm:prSet/>
      <dgm:spPr/>
      <dgm:t>
        <a:bodyPr/>
        <a:lstStyle/>
        <a:p>
          <a:endParaRPr lang="en-US"/>
        </a:p>
      </dgm:t>
    </dgm:pt>
    <dgm:pt modelId="{10900599-BBC0-47B2-8E50-E75DFA2C9898}">
      <dgm:prSet phldrT="[Text]"/>
      <dgm:spPr>
        <a:blipFill rotWithShape="0">
          <a:blip xmlns:r="http://schemas.openxmlformats.org/officeDocument/2006/relationships" r:embed="rId1"/>
          <a:stretch>
            <a:fillRect/>
          </a:stretch>
        </a:blipFill>
      </dgm:spPr>
      <dgm:t>
        <a:bodyPr/>
        <a:lstStyle/>
        <a:p>
          <a:endParaRPr lang="en-US" dirty="0"/>
        </a:p>
      </dgm:t>
    </dgm:pt>
    <dgm:pt modelId="{4C7F942A-501A-40DB-B8E8-34DB8EDE69C9}" type="sibTrans" cxnId="{CC89330F-726B-40BC-9247-1AF0E27DADB4}">
      <dgm:prSet/>
      <dgm:spPr/>
      <dgm:t>
        <a:bodyPr/>
        <a:lstStyle/>
        <a:p>
          <a:endParaRPr lang="en-US"/>
        </a:p>
      </dgm:t>
    </dgm:pt>
    <dgm:pt modelId="{12115C72-759A-4803-9509-4AF5697D2245}" type="parTrans" cxnId="{CC89330F-726B-40BC-9247-1AF0E27DADB4}">
      <dgm:prSet/>
      <dgm:spPr/>
      <dgm:t>
        <a:bodyPr/>
        <a:lstStyle/>
        <a:p>
          <a:endParaRPr lang="en-US"/>
        </a:p>
      </dgm:t>
    </dgm:pt>
    <dgm:pt modelId="{688F2102-1A23-4D65-A63B-8583A979CFC7}" type="pres">
      <dgm:prSet presAssocID="{6EC12228-C3B4-4911-93EB-0F86598D7D1A}" presName="cycle" presStyleCnt="0">
        <dgm:presLayoutVars>
          <dgm:chMax val="1"/>
          <dgm:dir/>
          <dgm:animLvl val="ctr"/>
          <dgm:resizeHandles val="exact"/>
        </dgm:presLayoutVars>
      </dgm:prSet>
      <dgm:spPr/>
    </dgm:pt>
    <dgm:pt modelId="{5E73D066-EC77-4B45-829C-031D7147FB8D}" type="pres">
      <dgm:prSet presAssocID="{10900599-BBC0-47B2-8E50-E75DFA2C9898}" presName="centerShape" presStyleLbl="node0" presStyleIdx="0" presStyleCnt="1" custScaleX="126546" custScaleY="124516" custLinFactNeighborX="941" custLinFactNeighborY="-3588"/>
      <dgm:spPr/>
    </dgm:pt>
    <dgm:pt modelId="{DC85AC19-56BC-462F-BB25-6D612331D0EC}" type="pres">
      <dgm:prSet presAssocID="{7653EE88-4ECB-46F8-8148-CD170A81B50D}" presName="parTrans" presStyleLbl="bgSibTrans2D1" presStyleIdx="0" presStyleCnt="5" custLinFactNeighborX="4743" custLinFactNeighborY="3634"/>
      <dgm:spPr/>
    </dgm:pt>
    <dgm:pt modelId="{24B37473-2194-4AB9-ADA9-2F40199513EB}" type="pres">
      <dgm:prSet presAssocID="{03A06A7F-B82B-40DA-BA83-16928C3F96F6}" presName="node" presStyleLbl="node1" presStyleIdx="0" presStyleCnt="5" custRadScaleRad="94503" custRadScaleInc="8217">
        <dgm:presLayoutVars>
          <dgm:bulletEnabled val="1"/>
        </dgm:presLayoutVars>
      </dgm:prSet>
      <dgm:spPr/>
    </dgm:pt>
    <dgm:pt modelId="{C3D198CE-BC8A-4E2A-AC9E-FB5E46084092}" type="pres">
      <dgm:prSet presAssocID="{050CF68C-3AE4-4311-BD6A-2057AA0E9426}" presName="parTrans" presStyleLbl="bgSibTrans2D1" presStyleIdx="1" presStyleCnt="5"/>
      <dgm:spPr/>
    </dgm:pt>
    <dgm:pt modelId="{EB655BF5-8186-4266-91EE-C1F7415CDBA6}" type="pres">
      <dgm:prSet presAssocID="{96E29DA0-02E1-4B4B-ACE1-607008C818F7}" presName="node" presStyleLbl="node1" presStyleIdx="1" presStyleCnt="5" custRadScaleRad="107896" custRadScaleInc="1533">
        <dgm:presLayoutVars>
          <dgm:bulletEnabled val="1"/>
        </dgm:presLayoutVars>
      </dgm:prSet>
      <dgm:spPr/>
    </dgm:pt>
    <dgm:pt modelId="{AE49A329-A265-46A2-86F4-83282F8E8D66}" type="pres">
      <dgm:prSet presAssocID="{4CCAD590-B0C3-4A63-9532-21AC79EC02D7}" presName="parTrans" presStyleLbl="bgSibTrans2D1" presStyleIdx="2" presStyleCnt="5"/>
      <dgm:spPr/>
    </dgm:pt>
    <dgm:pt modelId="{DFCD02E1-A7B9-4A42-8629-9900B359317F}" type="pres">
      <dgm:prSet presAssocID="{B91E575E-C0B8-4A1B-8418-B90B19DC4202}" presName="node" presStyleLbl="node1" presStyleIdx="2" presStyleCnt="5" custRadScaleRad="102297" custRadScaleInc="9346">
        <dgm:presLayoutVars>
          <dgm:bulletEnabled val="1"/>
        </dgm:presLayoutVars>
      </dgm:prSet>
      <dgm:spPr/>
    </dgm:pt>
    <dgm:pt modelId="{D67DEF80-D0B7-44B7-9F41-B5281F473FEA}" type="pres">
      <dgm:prSet presAssocID="{40117CE6-C7B8-4193-B4EF-515B28924842}" presName="parTrans" presStyleLbl="bgSibTrans2D1" presStyleIdx="3" presStyleCnt="5"/>
      <dgm:spPr/>
    </dgm:pt>
    <dgm:pt modelId="{A717B05B-254E-4A6B-8D8A-C8014B51C967}" type="pres">
      <dgm:prSet presAssocID="{926AEC7B-F603-4980-8B4E-0049ACA7388E}" presName="node" presStyleLbl="node1" presStyleIdx="3" presStyleCnt="5" custRadScaleRad="114283" custRadScaleInc="7290">
        <dgm:presLayoutVars>
          <dgm:bulletEnabled val="1"/>
        </dgm:presLayoutVars>
      </dgm:prSet>
      <dgm:spPr/>
    </dgm:pt>
    <dgm:pt modelId="{4D0E1D62-90CB-4331-AC39-4A3A6B731B63}" type="pres">
      <dgm:prSet presAssocID="{B98D6F43-A400-456D-9E2E-37283B9C1CC5}" presName="parTrans" presStyleLbl="bgSibTrans2D1" presStyleIdx="4" presStyleCnt="5" custAng="21348668" custLinFactNeighborX="-9585" custLinFactNeighborY="-9501"/>
      <dgm:spPr/>
    </dgm:pt>
    <dgm:pt modelId="{413DB3D2-6B2D-4CE8-9DC2-EA4EDA210341}" type="pres">
      <dgm:prSet presAssocID="{6A7834E2-EF6C-4BE7-9DEC-2575EF68B7AA}" presName="node" presStyleLbl="node1" presStyleIdx="4" presStyleCnt="5" custRadScaleRad="97096" custRadScaleInc="-7997">
        <dgm:presLayoutVars>
          <dgm:bulletEnabled val="1"/>
        </dgm:presLayoutVars>
      </dgm:prSet>
      <dgm:spPr/>
    </dgm:pt>
  </dgm:ptLst>
  <dgm:cxnLst>
    <dgm:cxn modelId="{B86D4E0C-ED7A-4207-93C9-57B13763698F}" srcId="{10900599-BBC0-47B2-8E50-E75DFA2C9898}" destId="{03A06A7F-B82B-40DA-BA83-16928C3F96F6}" srcOrd="0" destOrd="0" parTransId="{7653EE88-4ECB-46F8-8148-CD170A81B50D}" sibTransId="{19E8B948-9A47-42EF-B070-09F0315448BD}"/>
    <dgm:cxn modelId="{6FFB7F0D-6C60-43FE-8CE9-E9699CB0C667}" type="presOf" srcId="{6A7834E2-EF6C-4BE7-9DEC-2575EF68B7AA}" destId="{413DB3D2-6B2D-4CE8-9DC2-EA4EDA210341}" srcOrd="0" destOrd="0" presId="urn:microsoft.com/office/officeart/2005/8/layout/radial4"/>
    <dgm:cxn modelId="{CC89330F-726B-40BC-9247-1AF0E27DADB4}" srcId="{6EC12228-C3B4-4911-93EB-0F86598D7D1A}" destId="{10900599-BBC0-47B2-8E50-E75DFA2C9898}" srcOrd="0" destOrd="0" parTransId="{12115C72-759A-4803-9509-4AF5697D2245}" sibTransId="{4C7F942A-501A-40DB-B8E8-34DB8EDE69C9}"/>
    <dgm:cxn modelId="{1D5BD913-FC57-47C7-B03B-CCE19BEC0891}" srcId="{10900599-BBC0-47B2-8E50-E75DFA2C9898}" destId="{6A7834E2-EF6C-4BE7-9DEC-2575EF68B7AA}" srcOrd="4" destOrd="0" parTransId="{B98D6F43-A400-456D-9E2E-37283B9C1CC5}" sibTransId="{B4835BA2-74D1-4AA0-94D3-3942430196C2}"/>
    <dgm:cxn modelId="{2A534816-4540-424D-9E20-2DD73539BCBD}" type="presOf" srcId="{6EC12228-C3B4-4911-93EB-0F86598D7D1A}" destId="{688F2102-1A23-4D65-A63B-8583A979CFC7}" srcOrd="0" destOrd="0" presId="urn:microsoft.com/office/officeart/2005/8/layout/radial4"/>
    <dgm:cxn modelId="{47AB1525-8EA2-436E-AEFF-7E6CAD59099B}" type="presOf" srcId="{03A06A7F-B82B-40DA-BA83-16928C3F96F6}" destId="{24B37473-2194-4AB9-ADA9-2F40199513EB}" srcOrd="0" destOrd="0" presId="urn:microsoft.com/office/officeart/2005/8/layout/radial4"/>
    <dgm:cxn modelId="{75C9D337-E67A-4C2D-A513-3FC628BE4955}" type="presOf" srcId="{10900599-BBC0-47B2-8E50-E75DFA2C9898}" destId="{5E73D066-EC77-4B45-829C-031D7147FB8D}" srcOrd="0" destOrd="0" presId="urn:microsoft.com/office/officeart/2005/8/layout/radial4"/>
    <dgm:cxn modelId="{4156A35B-250C-4FAB-AC52-7B949C70682C}" type="presOf" srcId="{7653EE88-4ECB-46F8-8148-CD170A81B50D}" destId="{DC85AC19-56BC-462F-BB25-6D612331D0EC}" srcOrd="0" destOrd="0" presId="urn:microsoft.com/office/officeart/2005/8/layout/radial4"/>
    <dgm:cxn modelId="{F817D066-2A98-4C9C-8A3E-040BF29F3013}" type="presOf" srcId="{B98D6F43-A400-456D-9E2E-37283B9C1CC5}" destId="{4D0E1D62-90CB-4331-AC39-4A3A6B731B63}" srcOrd="0" destOrd="0" presId="urn:microsoft.com/office/officeart/2005/8/layout/radial4"/>
    <dgm:cxn modelId="{B6B8F947-5820-4BD3-B183-AEF28E3F7B5A}" type="presOf" srcId="{40117CE6-C7B8-4193-B4EF-515B28924842}" destId="{D67DEF80-D0B7-44B7-9F41-B5281F473FEA}" srcOrd="0" destOrd="0" presId="urn:microsoft.com/office/officeart/2005/8/layout/radial4"/>
    <dgm:cxn modelId="{2734DE71-70AB-4A28-ABC3-E96934AEC223}" type="presOf" srcId="{050CF68C-3AE4-4311-BD6A-2057AA0E9426}" destId="{C3D198CE-BC8A-4E2A-AC9E-FB5E46084092}" srcOrd="0" destOrd="0" presId="urn:microsoft.com/office/officeart/2005/8/layout/radial4"/>
    <dgm:cxn modelId="{8440EB79-5A3B-43B4-8905-3B224073C2D3}" type="presOf" srcId="{926AEC7B-F603-4980-8B4E-0049ACA7388E}" destId="{A717B05B-254E-4A6B-8D8A-C8014B51C967}" srcOrd="0" destOrd="0" presId="urn:microsoft.com/office/officeart/2005/8/layout/radial4"/>
    <dgm:cxn modelId="{A64545C7-ED59-4E43-984B-8CA8662B1F15}" srcId="{10900599-BBC0-47B2-8E50-E75DFA2C9898}" destId="{B91E575E-C0B8-4A1B-8418-B90B19DC4202}" srcOrd="2" destOrd="0" parTransId="{4CCAD590-B0C3-4A63-9532-21AC79EC02D7}" sibTransId="{0C3A3921-3564-4039-A8E9-F7589E03FFCE}"/>
    <dgm:cxn modelId="{5C1F51DC-959F-4280-BD27-526CC1422577}" type="presOf" srcId="{B91E575E-C0B8-4A1B-8418-B90B19DC4202}" destId="{DFCD02E1-A7B9-4A42-8629-9900B359317F}" srcOrd="0" destOrd="0" presId="urn:microsoft.com/office/officeart/2005/8/layout/radial4"/>
    <dgm:cxn modelId="{CEE6D5E9-2FE4-451C-9708-9FFF84876AC0}" type="presOf" srcId="{4CCAD590-B0C3-4A63-9532-21AC79EC02D7}" destId="{AE49A329-A265-46A2-86F4-83282F8E8D66}" srcOrd="0" destOrd="0" presId="urn:microsoft.com/office/officeart/2005/8/layout/radial4"/>
    <dgm:cxn modelId="{227C1AF3-2DC0-418F-8D83-A4A9A649BE20}" type="presOf" srcId="{96E29DA0-02E1-4B4B-ACE1-607008C818F7}" destId="{EB655BF5-8186-4266-91EE-C1F7415CDBA6}" srcOrd="0" destOrd="0" presId="urn:microsoft.com/office/officeart/2005/8/layout/radial4"/>
    <dgm:cxn modelId="{5647A1F4-562D-4A21-A39D-91680C225823}" srcId="{10900599-BBC0-47B2-8E50-E75DFA2C9898}" destId="{96E29DA0-02E1-4B4B-ACE1-607008C818F7}" srcOrd="1" destOrd="0" parTransId="{050CF68C-3AE4-4311-BD6A-2057AA0E9426}" sibTransId="{92AFE6CB-9BBE-4AB4-97A8-6A2A878FB2EF}"/>
    <dgm:cxn modelId="{599F99F5-75FB-4C17-B6AF-D0C4E7352997}" srcId="{10900599-BBC0-47B2-8E50-E75DFA2C9898}" destId="{926AEC7B-F603-4980-8B4E-0049ACA7388E}" srcOrd="3" destOrd="0" parTransId="{40117CE6-C7B8-4193-B4EF-515B28924842}" sibTransId="{F1B4CDF1-E032-46CE-9004-2B400043ED9B}"/>
    <dgm:cxn modelId="{B74BFDDF-5E30-4F4B-A7DB-72961803B8F4}" type="presParOf" srcId="{688F2102-1A23-4D65-A63B-8583A979CFC7}" destId="{5E73D066-EC77-4B45-829C-031D7147FB8D}" srcOrd="0" destOrd="0" presId="urn:microsoft.com/office/officeart/2005/8/layout/radial4"/>
    <dgm:cxn modelId="{9D88FBD4-051A-4C6E-9B50-D0A4B5B43816}" type="presParOf" srcId="{688F2102-1A23-4D65-A63B-8583A979CFC7}" destId="{DC85AC19-56BC-462F-BB25-6D612331D0EC}" srcOrd="1" destOrd="0" presId="urn:microsoft.com/office/officeart/2005/8/layout/radial4"/>
    <dgm:cxn modelId="{B3A06BDB-C367-47B5-BFD9-405026DFE351}" type="presParOf" srcId="{688F2102-1A23-4D65-A63B-8583A979CFC7}" destId="{24B37473-2194-4AB9-ADA9-2F40199513EB}" srcOrd="2" destOrd="0" presId="urn:microsoft.com/office/officeart/2005/8/layout/radial4"/>
    <dgm:cxn modelId="{4AAB1DE8-F2F2-4C06-9ABA-347C0F989976}" type="presParOf" srcId="{688F2102-1A23-4D65-A63B-8583A979CFC7}" destId="{C3D198CE-BC8A-4E2A-AC9E-FB5E46084092}" srcOrd="3" destOrd="0" presId="urn:microsoft.com/office/officeart/2005/8/layout/radial4"/>
    <dgm:cxn modelId="{82F1AE69-606A-4DB2-9C3B-7D24E0753E5D}" type="presParOf" srcId="{688F2102-1A23-4D65-A63B-8583A979CFC7}" destId="{EB655BF5-8186-4266-91EE-C1F7415CDBA6}" srcOrd="4" destOrd="0" presId="urn:microsoft.com/office/officeart/2005/8/layout/radial4"/>
    <dgm:cxn modelId="{BB93F9C9-1E14-4018-B847-5AB222F1B3A4}" type="presParOf" srcId="{688F2102-1A23-4D65-A63B-8583A979CFC7}" destId="{AE49A329-A265-46A2-86F4-83282F8E8D66}" srcOrd="5" destOrd="0" presId="urn:microsoft.com/office/officeart/2005/8/layout/radial4"/>
    <dgm:cxn modelId="{3539C4D4-6B21-4959-8957-8ABB26F56A63}" type="presParOf" srcId="{688F2102-1A23-4D65-A63B-8583A979CFC7}" destId="{DFCD02E1-A7B9-4A42-8629-9900B359317F}" srcOrd="6" destOrd="0" presId="urn:microsoft.com/office/officeart/2005/8/layout/radial4"/>
    <dgm:cxn modelId="{DD141BAC-3970-44E4-8A70-9993CAC1849A}" type="presParOf" srcId="{688F2102-1A23-4D65-A63B-8583A979CFC7}" destId="{D67DEF80-D0B7-44B7-9F41-B5281F473FEA}" srcOrd="7" destOrd="0" presId="urn:microsoft.com/office/officeart/2005/8/layout/radial4"/>
    <dgm:cxn modelId="{4DB02DA5-96B3-4939-A0D9-6FEB2747802F}" type="presParOf" srcId="{688F2102-1A23-4D65-A63B-8583A979CFC7}" destId="{A717B05B-254E-4A6B-8D8A-C8014B51C967}" srcOrd="8" destOrd="0" presId="urn:microsoft.com/office/officeart/2005/8/layout/radial4"/>
    <dgm:cxn modelId="{A5F9AD2D-745F-4D59-8048-CDC8C0886D69}" type="presParOf" srcId="{688F2102-1A23-4D65-A63B-8583A979CFC7}" destId="{4D0E1D62-90CB-4331-AC39-4A3A6B731B63}" srcOrd="9" destOrd="0" presId="urn:microsoft.com/office/officeart/2005/8/layout/radial4"/>
    <dgm:cxn modelId="{52698726-5887-4218-8C4C-3F3CD3D61FEC}" type="presParOf" srcId="{688F2102-1A23-4D65-A63B-8583A979CFC7}" destId="{413DB3D2-6B2D-4CE8-9DC2-EA4EDA2103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D066-EC77-4B45-829C-031D7147FB8D}">
      <dsp:nvSpPr>
        <dsp:cNvPr id="0" name=""/>
        <dsp:cNvSpPr/>
      </dsp:nvSpPr>
      <dsp:spPr>
        <a:xfrm>
          <a:off x="2427827" y="1752584"/>
          <a:ext cx="2093778" cy="20601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34454" y="2054292"/>
        <a:ext cx="1480524" cy="1456775"/>
      </dsp:txXfrm>
    </dsp:sp>
    <dsp:sp modelId="{DC85AC19-56BC-462F-BB25-6D612331D0EC}">
      <dsp:nvSpPr>
        <dsp:cNvPr id="0" name=""/>
        <dsp:cNvSpPr/>
      </dsp:nvSpPr>
      <dsp:spPr>
        <a:xfrm rot="10717908">
          <a:off x="1194172" y="2605312"/>
          <a:ext cx="1221005"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37473-2194-4AB9-ADA9-2F40199513EB}">
      <dsp:nvSpPr>
        <dsp:cNvPr id="0" name=""/>
        <dsp:cNvSpPr/>
      </dsp:nvSpPr>
      <dsp:spPr>
        <a:xfrm>
          <a:off x="350518" y="2209795"/>
          <a:ext cx="1571831" cy="125746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Sphere of Influence</a:t>
          </a:r>
        </a:p>
      </dsp:txBody>
      <dsp:txXfrm>
        <a:off x="387348" y="2246625"/>
        <a:ext cx="1498171" cy="1183805"/>
      </dsp:txXfrm>
    </dsp:sp>
    <dsp:sp modelId="{C3D198CE-BC8A-4E2A-AC9E-FB5E46084092}">
      <dsp:nvSpPr>
        <dsp:cNvPr id="0" name=""/>
        <dsp:cNvSpPr/>
      </dsp:nvSpPr>
      <dsp:spPr>
        <a:xfrm rot="13323042">
          <a:off x="1411900" y="1322972"/>
          <a:ext cx="141183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55BF5-8186-4266-91EE-C1F7415CDBA6}">
      <dsp:nvSpPr>
        <dsp:cNvPr id="0" name=""/>
        <dsp:cNvSpPr/>
      </dsp:nvSpPr>
      <dsp:spPr>
        <a:xfrm>
          <a:off x="807721" y="457199"/>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Service Clubs</a:t>
          </a:r>
        </a:p>
      </dsp:txBody>
      <dsp:txXfrm>
        <a:off x="844551" y="494029"/>
        <a:ext cx="1498171" cy="1183805"/>
      </dsp:txXfrm>
    </dsp:sp>
    <dsp:sp modelId="{AE49A329-A265-46A2-86F4-83282F8E8D66}">
      <dsp:nvSpPr>
        <dsp:cNvPr id="0" name=""/>
        <dsp:cNvSpPr/>
      </dsp:nvSpPr>
      <dsp:spPr>
        <a:xfrm rot="16352547">
          <a:off x="2969396" y="871221"/>
          <a:ext cx="1159451"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D02E1-A7B9-4A42-8629-9900B359317F}">
      <dsp:nvSpPr>
        <dsp:cNvPr id="0" name=""/>
        <dsp:cNvSpPr/>
      </dsp:nvSpPr>
      <dsp:spPr>
        <a:xfrm>
          <a:off x="2788923" y="-100891"/>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Professional Trade Associations</a:t>
          </a:r>
        </a:p>
      </dsp:txBody>
      <dsp:txXfrm>
        <a:off x="2825753" y="-64061"/>
        <a:ext cx="1498171" cy="1183805"/>
      </dsp:txXfrm>
    </dsp:sp>
    <dsp:sp modelId="{D67DEF80-D0B7-44B7-9F41-B5281F473FEA}">
      <dsp:nvSpPr>
        <dsp:cNvPr id="0" name=""/>
        <dsp:cNvSpPr/>
      </dsp:nvSpPr>
      <dsp:spPr>
        <a:xfrm rot="19185705">
          <a:off x="4157645" y="1334507"/>
          <a:ext cx="149961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7B05B-254E-4A6B-8D8A-C8014B51C967}">
      <dsp:nvSpPr>
        <dsp:cNvPr id="0" name=""/>
        <dsp:cNvSpPr/>
      </dsp:nvSpPr>
      <dsp:spPr>
        <a:xfrm>
          <a:off x="4693915" y="457198"/>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Leads Clubs</a:t>
          </a:r>
        </a:p>
      </dsp:txBody>
      <dsp:txXfrm>
        <a:off x="4730745" y="494028"/>
        <a:ext cx="1498171" cy="1183805"/>
      </dsp:txXfrm>
    </dsp:sp>
    <dsp:sp modelId="{4D0E1D62-90CB-4331-AC39-4A3A6B731B63}">
      <dsp:nvSpPr>
        <dsp:cNvPr id="0" name=""/>
        <dsp:cNvSpPr/>
      </dsp:nvSpPr>
      <dsp:spPr>
        <a:xfrm rot="21431776">
          <a:off x="4476134" y="2543523"/>
          <a:ext cx="1194210"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DB3D2-6B2D-4CE8-9DC2-EA4EDA210341}">
      <dsp:nvSpPr>
        <dsp:cNvPr id="0" name=""/>
        <dsp:cNvSpPr/>
      </dsp:nvSpPr>
      <dsp:spPr>
        <a:xfrm>
          <a:off x="4998719" y="2209800"/>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Social Media</a:t>
          </a:r>
        </a:p>
      </dsp:txBody>
      <dsp:txXfrm>
        <a:off x="5035549" y="2246630"/>
        <a:ext cx="1498171" cy="1183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D066-EC77-4B45-829C-031D7147FB8D}">
      <dsp:nvSpPr>
        <dsp:cNvPr id="0" name=""/>
        <dsp:cNvSpPr/>
      </dsp:nvSpPr>
      <dsp:spPr>
        <a:xfrm>
          <a:off x="2427827" y="1752584"/>
          <a:ext cx="2093778" cy="20601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34454" y="2054292"/>
        <a:ext cx="1480524" cy="1456775"/>
      </dsp:txXfrm>
    </dsp:sp>
    <dsp:sp modelId="{DC85AC19-56BC-462F-BB25-6D612331D0EC}">
      <dsp:nvSpPr>
        <dsp:cNvPr id="0" name=""/>
        <dsp:cNvSpPr/>
      </dsp:nvSpPr>
      <dsp:spPr>
        <a:xfrm rot="10717908">
          <a:off x="1194172" y="2605312"/>
          <a:ext cx="1221005"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37473-2194-4AB9-ADA9-2F40199513EB}">
      <dsp:nvSpPr>
        <dsp:cNvPr id="0" name=""/>
        <dsp:cNvSpPr/>
      </dsp:nvSpPr>
      <dsp:spPr>
        <a:xfrm>
          <a:off x="350518" y="2209795"/>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Sphere of Influence</a:t>
          </a:r>
        </a:p>
      </dsp:txBody>
      <dsp:txXfrm>
        <a:off x="387348" y="2246625"/>
        <a:ext cx="1498171" cy="1183805"/>
      </dsp:txXfrm>
    </dsp:sp>
    <dsp:sp modelId="{C3D198CE-BC8A-4E2A-AC9E-FB5E46084092}">
      <dsp:nvSpPr>
        <dsp:cNvPr id="0" name=""/>
        <dsp:cNvSpPr/>
      </dsp:nvSpPr>
      <dsp:spPr>
        <a:xfrm rot="13323042">
          <a:off x="1411900" y="1322972"/>
          <a:ext cx="141183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55BF5-8186-4266-91EE-C1F7415CDBA6}">
      <dsp:nvSpPr>
        <dsp:cNvPr id="0" name=""/>
        <dsp:cNvSpPr/>
      </dsp:nvSpPr>
      <dsp:spPr>
        <a:xfrm>
          <a:off x="807721" y="457199"/>
          <a:ext cx="1571831" cy="125746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Service Clubs</a:t>
          </a:r>
        </a:p>
      </dsp:txBody>
      <dsp:txXfrm>
        <a:off x="844551" y="494029"/>
        <a:ext cx="1498171" cy="1183805"/>
      </dsp:txXfrm>
    </dsp:sp>
    <dsp:sp modelId="{AE49A329-A265-46A2-86F4-83282F8E8D66}">
      <dsp:nvSpPr>
        <dsp:cNvPr id="0" name=""/>
        <dsp:cNvSpPr/>
      </dsp:nvSpPr>
      <dsp:spPr>
        <a:xfrm rot="16352547">
          <a:off x="2969396" y="871221"/>
          <a:ext cx="1159451"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D02E1-A7B9-4A42-8629-9900B359317F}">
      <dsp:nvSpPr>
        <dsp:cNvPr id="0" name=""/>
        <dsp:cNvSpPr/>
      </dsp:nvSpPr>
      <dsp:spPr>
        <a:xfrm>
          <a:off x="2788923" y="-100891"/>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Professional Trade Associations</a:t>
          </a:r>
        </a:p>
      </dsp:txBody>
      <dsp:txXfrm>
        <a:off x="2825753" y="-64061"/>
        <a:ext cx="1498171" cy="1183805"/>
      </dsp:txXfrm>
    </dsp:sp>
    <dsp:sp modelId="{D67DEF80-D0B7-44B7-9F41-B5281F473FEA}">
      <dsp:nvSpPr>
        <dsp:cNvPr id="0" name=""/>
        <dsp:cNvSpPr/>
      </dsp:nvSpPr>
      <dsp:spPr>
        <a:xfrm rot="19185705">
          <a:off x="4157645" y="1334507"/>
          <a:ext cx="149961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7B05B-254E-4A6B-8D8A-C8014B51C967}">
      <dsp:nvSpPr>
        <dsp:cNvPr id="0" name=""/>
        <dsp:cNvSpPr/>
      </dsp:nvSpPr>
      <dsp:spPr>
        <a:xfrm>
          <a:off x="4693915" y="457198"/>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Leads Clubs</a:t>
          </a:r>
        </a:p>
      </dsp:txBody>
      <dsp:txXfrm>
        <a:off x="4730745" y="494028"/>
        <a:ext cx="1498171" cy="1183805"/>
      </dsp:txXfrm>
    </dsp:sp>
    <dsp:sp modelId="{4D0E1D62-90CB-4331-AC39-4A3A6B731B63}">
      <dsp:nvSpPr>
        <dsp:cNvPr id="0" name=""/>
        <dsp:cNvSpPr/>
      </dsp:nvSpPr>
      <dsp:spPr>
        <a:xfrm rot="21431776">
          <a:off x="4476134" y="2543523"/>
          <a:ext cx="1194210"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DB3D2-6B2D-4CE8-9DC2-EA4EDA210341}">
      <dsp:nvSpPr>
        <dsp:cNvPr id="0" name=""/>
        <dsp:cNvSpPr/>
      </dsp:nvSpPr>
      <dsp:spPr>
        <a:xfrm>
          <a:off x="4998719" y="2209800"/>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Social Media</a:t>
          </a:r>
        </a:p>
      </dsp:txBody>
      <dsp:txXfrm>
        <a:off x="5035549" y="2246630"/>
        <a:ext cx="1498171" cy="1183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D066-EC77-4B45-829C-031D7147FB8D}">
      <dsp:nvSpPr>
        <dsp:cNvPr id="0" name=""/>
        <dsp:cNvSpPr/>
      </dsp:nvSpPr>
      <dsp:spPr>
        <a:xfrm>
          <a:off x="2427827" y="1752584"/>
          <a:ext cx="2093778" cy="20601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34454" y="2054292"/>
        <a:ext cx="1480524" cy="1456775"/>
      </dsp:txXfrm>
    </dsp:sp>
    <dsp:sp modelId="{DC85AC19-56BC-462F-BB25-6D612331D0EC}">
      <dsp:nvSpPr>
        <dsp:cNvPr id="0" name=""/>
        <dsp:cNvSpPr/>
      </dsp:nvSpPr>
      <dsp:spPr>
        <a:xfrm rot="10717908">
          <a:off x="1194172" y="2605312"/>
          <a:ext cx="1221005"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37473-2194-4AB9-ADA9-2F40199513EB}">
      <dsp:nvSpPr>
        <dsp:cNvPr id="0" name=""/>
        <dsp:cNvSpPr/>
      </dsp:nvSpPr>
      <dsp:spPr>
        <a:xfrm>
          <a:off x="350518" y="2209795"/>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Sphere of Influence</a:t>
          </a:r>
        </a:p>
      </dsp:txBody>
      <dsp:txXfrm>
        <a:off x="387348" y="2246625"/>
        <a:ext cx="1498171" cy="1183805"/>
      </dsp:txXfrm>
    </dsp:sp>
    <dsp:sp modelId="{C3D198CE-BC8A-4E2A-AC9E-FB5E46084092}">
      <dsp:nvSpPr>
        <dsp:cNvPr id="0" name=""/>
        <dsp:cNvSpPr/>
      </dsp:nvSpPr>
      <dsp:spPr>
        <a:xfrm rot="13323042">
          <a:off x="1411900" y="1322972"/>
          <a:ext cx="141183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55BF5-8186-4266-91EE-C1F7415CDBA6}">
      <dsp:nvSpPr>
        <dsp:cNvPr id="0" name=""/>
        <dsp:cNvSpPr/>
      </dsp:nvSpPr>
      <dsp:spPr>
        <a:xfrm>
          <a:off x="807721" y="457199"/>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Service Clubs</a:t>
          </a:r>
        </a:p>
      </dsp:txBody>
      <dsp:txXfrm>
        <a:off x="844551" y="494029"/>
        <a:ext cx="1498171" cy="1183805"/>
      </dsp:txXfrm>
    </dsp:sp>
    <dsp:sp modelId="{AE49A329-A265-46A2-86F4-83282F8E8D66}">
      <dsp:nvSpPr>
        <dsp:cNvPr id="0" name=""/>
        <dsp:cNvSpPr/>
      </dsp:nvSpPr>
      <dsp:spPr>
        <a:xfrm rot="16352547">
          <a:off x="2969396" y="871221"/>
          <a:ext cx="1159451"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D02E1-A7B9-4A42-8629-9900B359317F}">
      <dsp:nvSpPr>
        <dsp:cNvPr id="0" name=""/>
        <dsp:cNvSpPr/>
      </dsp:nvSpPr>
      <dsp:spPr>
        <a:xfrm>
          <a:off x="2788923" y="-100891"/>
          <a:ext cx="1571831" cy="125746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Professional Trade Associations</a:t>
          </a:r>
        </a:p>
      </dsp:txBody>
      <dsp:txXfrm>
        <a:off x="2825753" y="-64061"/>
        <a:ext cx="1498171" cy="1183805"/>
      </dsp:txXfrm>
    </dsp:sp>
    <dsp:sp modelId="{D67DEF80-D0B7-44B7-9F41-B5281F473FEA}">
      <dsp:nvSpPr>
        <dsp:cNvPr id="0" name=""/>
        <dsp:cNvSpPr/>
      </dsp:nvSpPr>
      <dsp:spPr>
        <a:xfrm rot="19185705">
          <a:off x="4157645" y="1334507"/>
          <a:ext cx="149961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7B05B-254E-4A6B-8D8A-C8014B51C967}">
      <dsp:nvSpPr>
        <dsp:cNvPr id="0" name=""/>
        <dsp:cNvSpPr/>
      </dsp:nvSpPr>
      <dsp:spPr>
        <a:xfrm>
          <a:off x="4693915" y="457198"/>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Leads Clubs</a:t>
          </a:r>
        </a:p>
      </dsp:txBody>
      <dsp:txXfrm>
        <a:off x="4730745" y="494028"/>
        <a:ext cx="1498171" cy="1183805"/>
      </dsp:txXfrm>
    </dsp:sp>
    <dsp:sp modelId="{4D0E1D62-90CB-4331-AC39-4A3A6B731B63}">
      <dsp:nvSpPr>
        <dsp:cNvPr id="0" name=""/>
        <dsp:cNvSpPr/>
      </dsp:nvSpPr>
      <dsp:spPr>
        <a:xfrm rot="21431776">
          <a:off x="4476134" y="2543523"/>
          <a:ext cx="1194210"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DB3D2-6B2D-4CE8-9DC2-EA4EDA210341}">
      <dsp:nvSpPr>
        <dsp:cNvPr id="0" name=""/>
        <dsp:cNvSpPr/>
      </dsp:nvSpPr>
      <dsp:spPr>
        <a:xfrm>
          <a:off x="4998719" y="2209800"/>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Social Media</a:t>
          </a:r>
        </a:p>
      </dsp:txBody>
      <dsp:txXfrm>
        <a:off x="5035549" y="2246630"/>
        <a:ext cx="1498171" cy="1183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D066-EC77-4B45-829C-031D7147FB8D}">
      <dsp:nvSpPr>
        <dsp:cNvPr id="0" name=""/>
        <dsp:cNvSpPr/>
      </dsp:nvSpPr>
      <dsp:spPr>
        <a:xfrm>
          <a:off x="2427827" y="1752584"/>
          <a:ext cx="2093778" cy="20601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34454" y="2054292"/>
        <a:ext cx="1480524" cy="1456775"/>
      </dsp:txXfrm>
    </dsp:sp>
    <dsp:sp modelId="{DC85AC19-56BC-462F-BB25-6D612331D0EC}">
      <dsp:nvSpPr>
        <dsp:cNvPr id="0" name=""/>
        <dsp:cNvSpPr/>
      </dsp:nvSpPr>
      <dsp:spPr>
        <a:xfrm rot="10717908">
          <a:off x="1194172" y="2605312"/>
          <a:ext cx="1221005"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37473-2194-4AB9-ADA9-2F40199513EB}">
      <dsp:nvSpPr>
        <dsp:cNvPr id="0" name=""/>
        <dsp:cNvSpPr/>
      </dsp:nvSpPr>
      <dsp:spPr>
        <a:xfrm>
          <a:off x="350518" y="2209795"/>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Sphere of Influence</a:t>
          </a:r>
        </a:p>
      </dsp:txBody>
      <dsp:txXfrm>
        <a:off x="387348" y="2246625"/>
        <a:ext cx="1498171" cy="1183805"/>
      </dsp:txXfrm>
    </dsp:sp>
    <dsp:sp modelId="{C3D198CE-BC8A-4E2A-AC9E-FB5E46084092}">
      <dsp:nvSpPr>
        <dsp:cNvPr id="0" name=""/>
        <dsp:cNvSpPr/>
      </dsp:nvSpPr>
      <dsp:spPr>
        <a:xfrm rot="13323042">
          <a:off x="1411900" y="1322972"/>
          <a:ext cx="141183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55BF5-8186-4266-91EE-C1F7415CDBA6}">
      <dsp:nvSpPr>
        <dsp:cNvPr id="0" name=""/>
        <dsp:cNvSpPr/>
      </dsp:nvSpPr>
      <dsp:spPr>
        <a:xfrm>
          <a:off x="807721" y="457199"/>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Service Clubs</a:t>
          </a:r>
        </a:p>
      </dsp:txBody>
      <dsp:txXfrm>
        <a:off x="844551" y="494029"/>
        <a:ext cx="1498171" cy="1183805"/>
      </dsp:txXfrm>
    </dsp:sp>
    <dsp:sp modelId="{AE49A329-A265-46A2-86F4-83282F8E8D66}">
      <dsp:nvSpPr>
        <dsp:cNvPr id="0" name=""/>
        <dsp:cNvSpPr/>
      </dsp:nvSpPr>
      <dsp:spPr>
        <a:xfrm rot="16352547">
          <a:off x="2969396" y="871221"/>
          <a:ext cx="1159451"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D02E1-A7B9-4A42-8629-9900B359317F}">
      <dsp:nvSpPr>
        <dsp:cNvPr id="0" name=""/>
        <dsp:cNvSpPr/>
      </dsp:nvSpPr>
      <dsp:spPr>
        <a:xfrm>
          <a:off x="2788923" y="-100891"/>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Professional Trade Associations</a:t>
          </a:r>
        </a:p>
      </dsp:txBody>
      <dsp:txXfrm>
        <a:off x="2825753" y="-64061"/>
        <a:ext cx="1498171" cy="1183805"/>
      </dsp:txXfrm>
    </dsp:sp>
    <dsp:sp modelId="{D67DEF80-D0B7-44B7-9F41-B5281F473FEA}">
      <dsp:nvSpPr>
        <dsp:cNvPr id="0" name=""/>
        <dsp:cNvSpPr/>
      </dsp:nvSpPr>
      <dsp:spPr>
        <a:xfrm rot="19185705">
          <a:off x="4157645" y="1334507"/>
          <a:ext cx="149961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7B05B-254E-4A6B-8D8A-C8014B51C967}">
      <dsp:nvSpPr>
        <dsp:cNvPr id="0" name=""/>
        <dsp:cNvSpPr/>
      </dsp:nvSpPr>
      <dsp:spPr>
        <a:xfrm>
          <a:off x="4693915" y="457198"/>
          <a:ext cx="1571831" cy="125746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Leads Clubs</a:t>
          </a:r>
        </a:p>
      </dsp:txBody>
      <dsp:txXfrm>
        <a:off x="4730745" y="494028"/>
        <a:ext cx="1498171" cy="1183805"/>
      </dsp:txXfrm>
    </dsp:sp>
    <dsp:sp modelId="{4D0E1D62-90CB-4331-AC39-4A3A6B731B63}">
      <dsp:nvSpPr>
        <dsp:cNvPr id="0" name=""/>
        <dsp:cNvSpPr/>
      </dsp:nvSpPr>
      <dsp:spPr>
        <a:xfrm rot="21431776">
          <a:off x="4476134" y="2543523"/>
          <a:ext cx="1194210"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DB3D2-6B2D-4CE8-9DC2-EA4EDA210341}">
      <dsp:nvSpPr>
        <dsp:cNvPr id="0" name=""/>
        <dsp:cNvSpPr/>
      </dsp:nvSpPr>
      <dsp:spPr>
        <a:xfrm>
          <a:off x="4998719" y="2209800"/>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Social Media</a:t>
          </a:r>
        </a:p>
      </dsp:txBody>
      <dsp:txXfrm>
        <a:off x="5035549" y="2246630"/>
        <a:ext cx="1498171" cy="1183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D066-EC77-4B45-829C-031D7147FB8D}">
      <dsp:nvSpPr>
        <dsp:cNvPr id="0" name=""/>
        <dsp:cNvSpPr/>
      </dsp:nvSpPr>
      <dsp:spPr>
        <a:xfrm>
          <a:off x="2427827" y="1752584"/>
          <a:ext cx="2093778" cy="20601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34454" y="2054292"/>
        <a:ext cx="1480524" cy="1456775"/>
      </dsp:txXfrm>
    </dsp:sp>
    <dsp:sp modelId="{DC85AC19-56BC-462F-BB25-6D612331D0EC}">
      <dsp:nvSpPr>
        <dsp:cNvPr id="0" name=""/>
        <dsp:cNvSpPr/>
      </dsp:nvSpPr>
      <dsp:spPr>
        <a:xfrm rot="10717908">
          <a:off x="1194172" y="2605312"/>
          <a:ext cx="1221005"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37473-2194-4AB9-ADA9-2F40199513EB}">
      <dsp:nvSpPr>
        <dsp:cNvPr id="0" name=""/>
        <dsp:cNvSpPr/>
      </dsp:nvSpPr>
      <dsp:spPr>
        <a:xfrm>
          <a:off x="350518" y="2209795"/>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Sphere of Influence</a:t>
          </a:r>
        </a:p>
      </dsp:txBody>
      <dsp:txXfrm>
        <a:off x="387348" y="2246625"/>
        <a:ext cx="1498171" cy="1183805"/>
      </dsp:txXfrm>
    </dsp:sp>
    <dsp:sp modelId="{C3D198CE-BC8A-4E2A-AC9E-FB5E46084092}">
      <dsp:nvSpPr>
        <dsp:cNvPr id="0" name=""/>
        <dsp:cNvSpPr/>
      </dsp:nvSpPr>
      <dsp:spPr>
        <a:xfrm rot="13323042">
          <a:off x="1411900" y="1322972"/>
          <a:ext cx="141183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55BF5-8186-4266-91EE-C1F7415CDBA6}">
      <dsp:nvSpPr>
        <dsp:cNvPr id="0" name=""/>
        <dsp:cNvSpPr/>
      </dsp:nvSpPr>
      <dsp:spPr>
        <a:xfrm>
          <a:off x="807721" y="457199"/>
          <a:ext cx="1571831" cy="1257465"/>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Service Clubs</a:t>
          </a:r>
        </a:p>
      </dsp:txBody>
      <dsp:txXfrm>
        <a:off x="844551" y="494029"/>
        <a:ext cx="1498171" cy="1183805"/>
      </dsp:txXfrm>
    </dsp:sp>
    <dsp:sp modelId="{AE49A329-A265-46A2-86F4-83282F8E8D66}">
      <dsp:nvSpPr>
        <dsp:cNvPr id="0" name=""/>
        <dsp:cNvSpPr/>
      </dsp:nvSpPr>
      <dsp:spPr>
        <a:xfrm rot="16352547">
          <a:off x="2969396" y="871221"/>
          <a:ext cx="1159451"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D02E1-A7B9-4A42-8629-9900B359317F}">
      <dsp:nvSpPr>
        <dsp:cNvPr id="0" name=""/>
        <dsp:cNvSpPr/>
      </dsp:nvSpPr>
      <dsp:spPr>
        <a:xfrm>
          <a:off x="2788923" y="-100891"/>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Professional Trade Associations</a:t>
          </a:r>
        </a:p>
      </dsp:txBody>
      <dsp:txXfrm>
        <a:off x="2825753" y="-64061"/>
        <a:ext cx="1498171" cy="1183805"/>
      </dsp:txXfrm>
    </dsp:sp>
    <dsp:sp modelId="{D67DEF80-D0B7-44B7-9F41-B5281F473FEA}">
      <dsp:nvSpPr>
        <dsp:cNvPr id="0" name=""/>
        <dsp:cNvSpPr/>
      </dsp:nvSpPr>
      <dsp:spPr>
        <a:xfrm rot="19185705">
          <a:off x="4157645" y="1334507"/>
          <a:ext cx="1499616"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7B05B-254E-4A6B-8D8A-C8014B51C967}">
      <dsp:nvSpPr>
        <dsp:cNvPr id="0" name=""/>
        <dsp:cNvSpPr/>
      </dsp:nvSpPr>
      <dsp:spPr>
        <a:xfrm>
          <a:off x="4693915" y="457198"/>
          <a:ext cx="1571831" cy="125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Leads Clubs</a:t>
          </a:r>
        </a:p>
      </dsp:txBody>
      <dsp:txXfrm>
        <a:off x="4730745" y="494028"/>
        <a:ext cx="1498171" cy="1183805"/>
      </dsp:txXfrm>
    </dsp:sp>
    <dsp:sp modelId="{4D0E1D62-90CB-4331-AC39-4A3A6B731B63}">
      <dsp:nvSpPr>
        <dsp:cNvPr id="0" name=""/>
        <dsp:cNvSpPr/>
      </dsp:nvSpPr>
      <dsp:spPr>
        <a:xfrm rot="21431776">
          <a:off x="4476134" y="2543523"/>
          <a:ext cx="1194210" cy="4715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DB3D2-6B2D-4CE8-9DC2-EA4EDA210341}">
      <dsp:nvSpPr>
        <dsp:cNvPr id="0" name=""/>
        <dsp:cNvSpPr/>
      </dsp:nvSpPr>
      <dsp:spPr>
        <a:xfrm>
          <a:off x="4998719" y="2209800"/>
          <a:ext cx="1571831" cy="125746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Social Media</a:t>
          </a:r>
        </a:p>
      </dsp:txBody>
      <dsp:txXfrm>
        <a:off x="5035549" y="2246630"/>
        <a:ext cx="1498171" cy="11838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smtClean="0">
                <a:latin typeface="+mn-lt"/>
                <a:cs typeface="+mn-cs"/>
              </a:defRPr>
            </a:lvl1pPr>
          </a:lstStyle>
          <a:p>
            <a:pPr>
              <a:defRPr/>
            </a:pPr>
            <a:fld id="{462CA83B-EB6C-4E54-AA13-0ABA3A4E0FDA}" type="datetimeFigureOut">
              <a:rPr lang="en-US"/>
              <a:pPr>
                <a:defRPr/>
              </a:pPr>
              <a:t>11/8/2018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smtClean="0">
                <a:latin typeface="+mn-lt"/>
                <a:cs typeface="+mn-cs"/>
              </a:defRPr>
            </a:lvl1pPr>
          </a:lstStyle>
          <a:p>
            <a:pPr>
              <a:defRPr/>
            </a:pPr>
            <a:fld id="{F813BD68-82AD-4270-AEB1-D6874F37BC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Some people are “born with it” right? Networking shouldn’t be so scary.</a:t>
            </a:r>
          </a:p>
          <a:p>
            <a:pPr>
              <a:spcBef>
                <a:spcPct val="0"/>
              </a:spcBef>
            </a:pPr>
            <a:r>
              <a:rPr lang="en-US" sz="1400" dirty="0"/>
              <a:t>This session demonstrates effective networking tips that fit any personality.</a:t>
            </a:r>
          </a:p>
          <a:p>
            <a:pPr>
              <a:spcBef>
                <a:spcPct val="0"/>
              </a:spcBef>
            </a:pPr>
            <a:endParaRPr lang="en-US" sz="1400" dirty="0"/>
          </a:p>
          <a:p>
            <a:pPr>
              <a:spcBef>
                <a:spcPct val="0"/>
              </a:spcBef>
            </a:pPr>
            <a:r>
              <a:rPr lang="en-US" sz="1400" dirty="0"/>
              <a:t>Welcome to Networking. This class will cover the basics of networking for your business. Let’s look at the materials we will be using today. Each of you should have a Participant’s Guide that includes the important notes from class. The Guide will closely mirror the information on the PPT behind me, and I will try to hold up the Participant Guide when you should look on the next page. </a:t>
            </a:r>
          </a:p>
          <a:p>
            <a:pPr>
              <a:spcBef>
                <a:spcPct val="0"/>
              </a:spcBef>
            </a:pPr>
            <a:endParaRPr lang="en-US" sz="1400" dirty="0"/>
          </a:p>
          <a:p>
            <a:pPr>
              <a:spcBef>
                <a:spcPct val="0"/>
              </a:spcBef>
            </a:pPr>
            <a:r>
              <a:rPr lang="en-US" sz="1400" dirty="0"/>
              <a:t>So with that, let’s begin. </a:t>
            </a:r>
          </a:p>
          <a:p>
            <a:pPr>
              <a:spcBef>
                <a:spcPct val="0"/>
              </a:spcBef>
            </a:pPr>
            <a:r>
              <a:rPr lang="en-US" sz="1400" u="sng" dirty="0"/>
              <a:t>Did you know that your chances of sealing a deal are 79% higher when business networking is involved? </a:t>
            </a:r>
            <a:br>
              <a:rPr lang="en-US" sz="1400" u="sng" dirty="0"/>
            </a:br>
            <a:endParaRPr lang="en-US" sz="1400" u="sng"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4ADA8-D995-4C35-87CA-5C2C517D014D}"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933237">
              <a:spcBef>
                <a:spcPct val="0"/>
              </a:spcBef>
              <a:defRPr/>
            </a:pPr>
            <a:r>
              <a:rPr lang="en-US" dirty="0"/>
              <a:t>Social Media (LinkedIn, Facebook, MeetUp.com)</a:t>
            </a:r>
          </a:p>
          <a:p>
            <a:pPr>
              <a:spcBef>
                <a:spcPct val="0"/>
              </a:spcBef>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166F9-7145-4786-9265-F95F95769C67}"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95130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How Often?</a:t>
            </a:r>
          </a:p>
          <a:p>
            <a:pPr>
              <a:spcBef>
                <a:spcPct val="0"/>
              </a:spcBef>
            </a:pPr>
            <a:r>
              <a:rPr lang="en-US" sz="1400" dirty="0"/>
              <a:t> </a:t>
            </a:r>
          </a:p>
          <a:p>
            <a:pPr>
              <a:spcBef>
                <a:spcPct val="0"/>
              </a:spcBef>
            </a:pPr>
            <a:r>
              <a:rPr lang="en-US" sz="1400" dirty="0"/>
              <a:t>Frequency—like dating, it takes some time before another person feels comfortable approaching you. 4-5 impressions is typical/ some people may take 8 impressions or more. </a:t>
            </a:r>
          </a:p>
          <a:p>
            <a:pPr>
              <a:spcBef>
                <a:spcPct val="0"/>
              </a:spcBef>
            </a:pPr>
            <a:endParaRPr lang="en-US" sz="1400" dirty="0"/>
          </a:p>
          <a:p>
            <a:pPr>
              <a:spcBef>
                <a:spcPct val="0"/>
              </a:spcBef>
            </a:pPr>
            <a:r>
              <a:rPr lang="en-US" sz="1400" dirty="0"/>
              <a:t>Network today to be ready for the future. Don’t show up in people’s lives when you need something-go to lunch with frequency, update people about events in your life, and acknowledge their milestones and successes. Refer them customers.</a:t>
            </a:r>
          </a:p>
          <a:p>
            <a:pPr>
              <a:spcBef>
                <a:spcPct val="0"/>
              </a:spcBef>
            </a:pP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5E35BB-7326-475E-AF74-2E1E4E19338D}"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a:t>Networking Confidence-Builders</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EDF333-E8EC-4FD7-A8CF-E6B5B5F51273}"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a:t>Manage appearance factors (Hair is clean and styled, logo wear, professional nametag-not a sticker, removed piercings). Solicit other appearance factors such as shaving, pressed clothes, deodorant, facial expression, stance, covered tattoos). You definitely look good now!</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2F411-E93E-4C58-AF48-6CC97771A51F}"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a:t>Being prepared by always carrying plenty of clean, new business cards and having a pen handy. </a:t>
            </a:r>
          </a:p>
          <a:p>
            <a:pPr>
              <a:spcBef>
                <a:spcPct val="0"/>
              </a:spcBef>
            </a:pPr>
            <a:endParaRPr lang="en-US" sz="140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CDAA5C-D4FD-425E-81F2-03F7CCA03D7E}"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a:t>Circulate with the goal of establishing 1-2 good relationships per event. A network is built one relationship at a time.</a:t>
            </a:r>
          </a:p>
          <a:p>
            <a:pPr>
              <a:spcBef>
                <a:spcPct val="0"/>
              </a:spcBef>
            </a:pPr>
            <a:endParaRPr lang="en-US" sz="1400"/>
          </a:p>
          <a:p>
            <a:pPr>
              <a:spcBef>
                <a:spcPct val="0"/>
              </a:spcBef>
            </a:pPr>
            <a:r>
              <a:rPr lang="en-US" sz="1400"/>
              <a:t>Find a way to make the large group smaller. </a:t>
            </a:r>
          </a:p>
          <a:p>
            <a:pPr>
              <a:spcBef>
                <a:spcPct val="0"/>
              </a:spcBef>
            </a:pPr>
            <a:r>
              <a:rPr lang="en-US" sz="1400"/>
              <a:t>Attend with a current customer who is a member </a:t>
            </a:r>
          </a:p>
          <a:p>
            <a:pPr>
              <a:spcBef>
                <a:spcPct val="0"/>
              </a:spcBef>
            </a:pPr>
            <a:r>
              <a:rPr lang="en-US" sz="1400"/>
              <a:t>Contact the membership chairperson and meet before the event</a:t>
            </a:r>
          </a:p>
          <a:p>
            <a:pPr>
              <a:spcBef>
                <a:spcPct val="0"/>
              </a:spcBef>
            </a:pPr>
            <a:r>
              <a:rPr lang="en-US" sz="1400"/>
              <a:t>Join a committee and attend their meeting before the larger group assembles</a:t>
            </a:r>
          </a:p>
          <a:p>
            <a:pPr>
              <a:spcBef>
                <a:spcPct val="0"/>
              </a:spcBef>
            </a:pPr>
            <a:r>
              <a:rPr lang="en-US" sz="1400"/>
              <a:t>Sit a table with only 1-2 people</a:t>
            </a:r>
          </a:p>
          <a:p>
            <a:pPr>
              <a:spcBef>
                <a:spcPct val="0"/>
              </a:spcBef>
            </a:pPr>
            <a:r>
              <a:rPr lang="en-US" sz="1400"/>
              <a:t>Seek out the wallflowers</a:t>
            </a:r>
          </a:p>
          <a:p>
            <a:pPr>
              <a:spcBef>
                <a:spcPct val="0"/>
              </a:spcBef>
            </a:pPr>
            <a:endParaRPr lang="en-US" sz="1400"/>
          </a:p>
          <a:p>
            <a:pPr>
              <a:spcBef>
                <a:spcPct val="0"/>
              </a:spcBef>
            </a:pPr>
            <a:r>
              <a:rPr lang="en-US" sz="1400"/>
              <a:t>And then there is the behavior that is the most difficult to control, and yet can cancel out everything else you’ve done to prepare for your networking group….</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3A55B-4B45-4EEA-B760-C3635A12AF9E}"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How many of you have had a conversation where the other person said one thing, but their body language communicated another? When there is a conflict between what someone says and what someone does, which cue do you respond to? (Allow answers) According to a study at UCLA, up to </a:t>
            </a:r>
            <a:r>
              <a:rPr lang="en-US" u="sng"/>
              <a:t>93 percent</a:t>
            </a:r>
            <a:r>
              <a:rPr lang="en-US"/>
              <a:t> of </a:t>
            </a:r>
            <a:r>
              <a:rPr lang="en-US" b="1" u="sng"/>
              <a:t>communication effectiveness</a:t>
            </a:r>
            <a:r>
              <a:rPr lang="en-US"/>
              <a:t> is determined by non-verbal cues.</a:t>
            </a:r>
          </a:p>
          <a:p>
            <a:pPr>
              <a:spcBef>
                <a:spcPct val="0"/>
              </a:spcBef>
            </a:pPr>
            <a:endParaRPr lang="en-US"/>
          </a:p>
          <a:p>
            <a:pPr>
              <a:spcBef>
                <a:spcPct val="0"/>
              </a:spcBef>
            </a:pPr>
            <a:r>
              <a:rPr lang="en-US"/>
              <a:t>If you look in your Participant’s Guide, you will see a number of non-verbal communication cues. Let’s see if you know what each might be communicating to your audience when you do it, even if your verbal communication is saying something quite different.</a:t>
            </a:r>
          </a:p>
          <a:p>
            <a:pPr>
              <a:spcBef>
                <a:spcPct val="0"/>
              </a:spcBef>
            </a:pPr>
            <a:endParaRPr lang="en-US" b="1"/>
          </a:p>
          <a:p>
            <a:pPr>
              <a:spcBef>
                <a:spcPct val="0"/>
              </a:spcBef>
            </a:pPr>
            <a:r>
              <a:rPr lang="en-US"/>
              <a:t>What is the first non-verbal cue on your list? Hands on Hips is the first cue. (Facilitator will </a:t>
            </a:r>
            <a:r>
              <a:rPr lang="en-US" u="sng"/>
              <a:t>stand with hand on hips). </a:t>
            </a:r>
            <a:r>
              <a:rPr lang="en-US"/>
              <a:t>What message might I be </a:t>
            </a:r>
            <a:r>
              <a:rPr lang="en-US" b="1" i="1"/>
              <a:t>inadvertently</a:t>
            </a:r>
            <a:r>
              <a:rPr lang="en-US" b="1"/>
              <a:t> </a:t>
            </a:r>
            <a:r>
              <a:rPr lang="en-US"/>
              <a:t>sending, both to the person I am speaking with AND passive observers, when I stand with my hands on my hips? (Let audience respond)</a:t>
            </a:r>
          </a:p>
          <a:p>
            <a:pPr>
              <a:spcBef>
                <a:spcPct val="0"/>
              </a:spcBef>
            </a:pPr>
            <a:r>
              <a:rPr lang="en-US"/>
              <a:t>The most common perception of your message when you stand with your hands on your hips is that of readiness, or aggression. </a:t>
            </a:r>
          </a:p>
          <a:p>
            <a:pPr>
              <a:spcBef>
                <a:spcPct val="0"/>
              </a:spcBef>
            </a:pPr>
            <a:endParaRPr lang="en-US" b="1"/>
          </a:p>
          <a:p>
            <a:pPr>
              <a:spcBef>
                <a:spcPct val="0"/>
              </a:spcBef>
            </a:pPr>
            <a:endParaRPr lang="en-US" b="1"/>
          </a:p>
          <a:p>
            <a:pPr>
              <a:spcBef>
                <a:spcPct val="0"/>
              </a:spcBef>
            </a:pPr>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092F2B-B4E1-44FD-BDA6-4D03F6A77152}"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Let’s look at the next cue on your list: Rubbing your eyes. </a:t>
            </a:r>
          </a:p>
          <a:p>
            <a:pPr>
              <a:spcBef>
                <a:spcPct val="0"/>
              </a:spcBef>
            </a:pPr>
            <a:r>
              <a:rPr lang="en-US"/>
              <a:t>Everyone on the </a:t>
            </a:r>
            <a:r>
              <a:rPr lang="en-US" u="sng"/>
              <a:t>left side</a:t>
            </a:r>
            <a:r>
              <a:rPr lang="en-US"/>
              <a:t> of the classroom, please show us some subtle ways someone might rub their eyes.</a:t>
            </a:r>
          </a:p>
          <a:p>
            <a:pPr>
              <a:spcBef>
                <a:spcPct val="0"/>
              </a:spcBef>
            </a:pPr>
            <a:r>
              <a:rPr lang="en-US"/>
              <a:t>Great job communicating! What do the rest of you think these folks are communicating?</a:t>
            </a:r>
          </a:p>
          <a:p>
            <a:pPr>
              <a:spcBef>
                <a:spcPct val="0"/>
              </a:spcBef>
            </a:pPr>
            <a:r>
              <a:rPr lang="en-US"/>
              <a:t>* The most common perception when you see someone rubbing their eyes is that they doubt or disbelieve what you are saying.</a:t>
            </a:r>
          </a:p>
          <a:p>
            <a:pPr>
              <a:spcBef>
                <a:spcPct val="0"/>
              </a:spcBef>
            </a:pPr>
            <a:endParaRPr lang="en-US"/>
          </a:p>
          <a:p>
            <a:pPr>
              <a:spcBef>
                <a:spcPct val="0"/>
              </a:spcBef>
            </a:pPr>
            <a:r>
              <a:rPr lang="en-US"/>
              <a:t>Let’s try the next one on the list: “Crinkling” your nose. Everyone on the </a:t>
            </a:r>
            <a:r>
              <a:rPr lang="en-US" u="sng"/>
              <a:t>right side</a:t>
            </a:r>
            <a:r>
              <a:rPr lang="en-US"/>
              <a:t> of the classroom, please demonstrate “crinkling” your nose.</a:t>
            </a:r>
            <a:endParaRPr lang="en-US" b="1"/>
          </a:p>
          <a:p>
            <a:pPr>
              <a:spcBef>
                <a:spcPct val="0"/>
              </a:spcBef>
            </a:pPr>
            <a:r>
              <a:rPr lang="en-US"/>
              <a:t>I can’t believe you feel that way! What were you communicating? </a:t>
            </a:r>
            <a:endParaRPr lang="en-US" b="1"/>
          </a:p>
          <a:p>
            <a:pPr>
              <a:spcBef>
                <a:spcPct val="0"/>
              </a:spcBef>
            </a:pPr>
            <a:r>
              <a:rPr lang="en-US"/>
              <a:t>* As anyone with kids will tell you, crinkling your nose is a great way to show disapproval. It becomes </a:t>
            </a:r>
            <a:r>
              <a:rPr lang="en-US" i="1"/>
              <a:t>more</a:t>
            </a:r>
            <a:r>
              <a:rPr lang="en-US"/>
              <a:t> overt if the person crinkles their nose </a:t>
            </a:r>
            <a:r>
              <a:rPr lang="en-US" b="1"/>
              <a:t>AND </a:t>
            </a:r>
            <a:r>
              <a:rPr lang="en-US"/>
              <a:t>closes their eyes. </a:t>
            </a:r>
            <a:r>
              <a:rPr lang="en-US" u="sng"/>
              <a:t>Try it!</a:t>
            </a:r>
            <a:endParaRPr lang="en-US" b="1"/>
          </a:p>
          <a:p>
            <a:pPr>
              <a:spcBef>
                <a:spcPct val="0"/>
              </a:spcBef>
            </a:pPr>
            <a:endParaRPr lang="en-US"/>
          </a:p>
          <a:p>
            <a:pPr>
              <a:spcBef>
                <a:spcPct val="0"/>
              </a:spcBef>
            </a:pPr>
            <a:r>
              <a:rPr lang="en-US"/>
              <a:t>Let’s let the people in the mezzanine say a little something. (Point to the people on the back row) Please touch or rub your chin. OK. I am so glad they were doing this (rub chin) and not this (rub nose). What were these folks letting us know? </a:t>
            </a:r>
            <a:endParaRPr lang="en-US" b="1"/>
          </a:p>
          <a:p>
            <a:pPr>
              <a:spcBef>
                <a:spcPct val="0"/>
              </a:spcBef>
            </a:pPr>
            <a:r>
              <a:rPr lang="en-US"/>
              <a:t>* Rubbing your chin indicates that you are trying </a:t>
            </a:r>
            <a:r>
              <a:rPr lang="en-US" u="sng"/>
              <a:t>to make a decision</a:t>
            </a:r>
            <a:r>
              <a:rPr lang="en-US"/>
              <a:t>. Rubbing your nose tells me you are </a:t>
            </a:r>
            <a:r>
              <a:rPr lang="en-US" u="sng"/>
              <a:t>rejecting me (or you think I’m lying)!</a:t>
            </a:r>
          </a:p>
          <a:p>
            <a:pPr>
              <a:spcBef>
                <a:spcPct val="0"/>
              </a:spcBef>
            </a:pPr>
            <a:endParaRPr lang="en-US" u="sng"/>
          </a:p>
          <a:p>
            <a:pPr>
              <a:spcBef>
                <a:spcPct val="0"/>
              </a:spcBef>
            </a:pPr>
            <a:r>
              <a:rPr lang="en-US"/>
              <a:t>Let’s look at the rest of the list. </a:t>
            </a:r>
          </a:p>
          <a:p>
            <a:pPr>
              <a:spcBef>
                <a:spcPct val="0"/>
              </a:spcBef>
            </a:pPr>
            <a:r>
              <a:rPr lang="en-US"/>
              <a:t> </a:t>
            </a:r>
          </a:p>
          <a:p>
            <a:pPr>
              <a:spcBef>
                <a:spcPct val="0"/>
              </a:spcBef>
            </a:pPr>
            <a:r>
              <a:rPr lang="en-US"/>
              <a:t>Playing with necklace or hair	Lack of self-confidence; insecurity</a:t>
            </a:r>
          </a:p>
          <a:p>
            <a:pPr>
              <a:spcBef>
                <a:spcPct val="0"/>
              </a:spcBef>
            </a:pPr>
            <a:r>
              <a:rPr lang="en-US"/>
              <a:t>Steepling fingers		Authoritative</a:t>
            </a:r>
          </a:p>
          <a:p>
            <a:pPr>
              <a:spcBef>
                <a:spcPct val="0"/>
              </a:spcBef>
            </a:pPr>
            <a:r>
              <a:rPr lang="en-US"/>
              <a:t>Interlocking hands		Reservation</a:t>
            </a:r>
          </a:p>
          <a:p>
            <a:pPr>
              <a:spcBef>
                <a:spcPct val="0"/>
              </a:spcBef>
            </a:pPr>
            <a:r>
              <a:rPr lang="en-US"/>
              <a:t>Sitting with hands clasped…	Confidence, superiority</a:t>
            </a:r>
          </a:p>
          <a:p>
            <a:pPr>
              <a:spcBef>
                <a:spcPct val="0"/>
              </a:spcBef>
            </a:pPr>
            <a:r>
              <a:rPr lang="en-US"/>
              <a:t>Tilted head			Interest</a:t>
            </a:r>
          </a:p>
          <a:p>
            <a:pPr>
              <a:spcBef>
                <a:spcPct val="0"/>
              </a:spcBef>
            </a:pPr>
            <a:r>
              <a:rPr lang="en-US"/>
              <a:t>Tapping or drumming fingers	Impatience</a:t>
            </a:r>
          </a:p>
          <a:p>
            <a:pPr>
              <a:spcBef>
                <a:spcPct val="0"/>
              </a:spcBef>
            </a:pPr>
            <a:r>
              <a:rPr lang="en-US"/>
              <a:t>Hands clasped behind back	Anger, frustration, apprehension</a:t>
            </a:r>
          </a:p>
          <a:p>
            <a:pPr>
              <a:spcBef>
                <a:spcPct val="0"/>
              </a:spcBef>
            </a:pPr>
            <a:r>
              <a:rPr lang="en-US"/>
              <a:t>Hands folded in front		Defensiveness; Closed</a:t>
            </a:r>
          </a:p>
          <a:p>
            <a:pPr>
              <a:spcBef>
                <a:spcPct val="0"/>
              </a:spcBef>
            </a:pPr>
            <a:r>
              <a:rPr lang="en-US"/>
              <a:t>Brisk, erect walk		Confidence</a:t>
            </a:r>
          </a:p>
          <a:p>
            <a:pPr>
              <a:spcBef>
                <a:spcPct val="0"/>
              </a:spcBef>
            </a:pPr>
            <a:r>
              <a:rPr lang="en-US"/>
              <a:t>Locked ankles		Apprehension</a:t>
            </a:r>
          </a:p>
          <a:p>
            <a:pPr>
              <a:spcBef>
                <a:spcPct val="0"/>
              </a:spcBef>
            </a:pPr>
            <a:r>
              <a:rPr lang="en-US"/>
              <a:t>Turning eyes or face away		Disbelief</a:t>
            </a:r>
          </a:p>
          <a:p>
            <a:pPr>
              <a:spcBef>
                <a:spcPct val="0"/>
              </a:spcBef>
            </a:pPr>
            <a:r>
              <a:rPr lang="en-US"/>
              <a:t>Covering mouth while speaking	Lying</a:t>
            </a:r>
          </a:p>
          <a:p>
            <a:pPr>
              <a:spcBef>
                <a:spcPct val="0"/>
              </a:spcBef>
            </a:pPr>
            <a:endParaRPr lang="en-US" b="1"/>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F7E074-13B4-496C-B5F9-EA05AD2ABBA0}"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As a recap, you should now be able to:</a:t>
            </a:r>
          </a:p>
          <a:p>
            <a:pPr>
              <a:spcBef>
                <a:spcPct val="0"/>
              </a:spcBef>
            </a:pPr>
            <a:endParaRPr lang="en-US" sz="1400" dirty="0"/>
          </a:p>
          <a:p>
            <a:pPr>
              <a:spcBef>
                <a:spcPct val="0"/>
              </a:spcBef>
            </a:pPr>
            <a:r>
              <a:rPr lang="en-US" sz="1400" dirty="0"/>
              <a:t>Debunk the 5 myths of networking</a:t>
            </a:r>
          </a:p>
          <a:p>
            <a:pPr>
              <a:spcBef>
                <a:spcPct val="0"/>
              </a:spcBef>
            </a:pPr>
            <a:r>
              <a:rPr lang="en-US" sz="1400" dirty="0"/>
              <a:t>Define networking and its purpose</a:t>
            </a:r>
          </a:p>
          <a:p>
            <a:pPr>
              <a:spcBef>
                <a:spcPct val="0"/>
              </a:spcBef>
            </a:pPr>
            <a:r>
              <a:rPr lang="en-US" sz="1400" dirty="0"/>
              <a:t>Identify the best organizations for YOU to network</a:t>
            </a:r>
          </a:p>
          <a:p>
            <a:pPr>
              <a:spcBef>
                <a:spcPct val="0"/>
              </a:spcBef>
            </a:pPr>
            <a:r>
              <a:rPr lang="en-US" sz="1400" dirty="0"/>
              <a:t>Demonstrate confidence-building networking habits</a:t>
            </a:r>
          </a:p>
          <a:p>
            <a:pPr>
              <a:spcBef>
                <a:spcPct val="0"/>
              </a:spcBef>
            </a:pPr>
            <a:r>
              <a:rPr lang="en-US" sz="1400" dirty="0"/>
              <a:t>Interpret others’ non-verbal cues to gauge their true reactions</a:t>
            </a:r>
          </a:p>
          <a:p>
            <a:pPr>
              <a:spcBef>
                <a:spcPct val="0"/>
              </a:spcBef>
            </a:pPr>
            <a:endParaRPr lang="en-US" sz="1400" dirty="0"/>
          </a:p>
          <a:p>
            <a:pPr>
              <a:spcBef>
                <a:spcPct val="0"/>
              </a:spcBef>
            </a:pPr>
            <a:r>
              <a:rPr lang="en-US" sz="1400" dirty="0"/>
              <a:t>If you feel confident that you are laser-focused on networking….</a:t>
            </a:r>
          </a:p>
          <a:p>
            <a:pPr>
              <a:spcBef>
                <a:spcPct val="0"/>
              </a:spcBef>
            </a:pPr>
            <a:r>
              <a:rPr lang="en-US" sz="1400" dirty="0"/>
              <a:t>There is a knowledge check on page 7. I know you will do well.</a:t>
            </a:r>
          </a:p>
          <a:p>
            <a:pPr>
              <a:spcBef>
                <a:spcPct val="0"/>
              </a:spcBef>
            </a:pPr>
            <a:r>
              <a:rPr lang="en-US" sz="1400" dirty="0"/>
              <a:t>Of course the real test is…WILL YOU USE THIS INFORMATION TO GROW YOUR BUSINESS?</a:t>
            </a:r>
          </a:p>
          <a:p>
            <a:pPr>
              <a:spcBef>
                <a:spcPct val="0"/>
              </a:spcBef>
            </a:pPr>
            <a:endParaRPr lang="en-US" sz="1400" dirty="0"/>
          </a:p>
          <a:p>
            <a:pPr>
              <a:spcBef>
                <a:spcPct val="0"/>
              </a:spcBef>
            </a:pPr>
            <a:r>
              <a:rPr lang="en-US" sz="1400" dirty="0"/>
              <a:t>(</a:t>
            </a:r>
            <a:r>
              <a:rPr lang="en-US" sz="1400"/>
              <a:t>Action Plan)</a:t>
            </a:r>
            <a:endParaRPr lang="en-US" sz="1400"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38A908-C1C4-4254-8984-44F600F9F8E8}"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132108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Thanks for your attention and participation. </a:t>
            </a:r>
          </a:p>
          <a:p>
            <a:pPr>
              <a:spcBef>
                <a:spcPct val="0"/>
              </a:spcBef>
            </a:pPr>
            <a:endParaRPr lang="en-US" sz="1400" dirty="0"/>
          </a:p>
          <a:p>
            <a:pPr>
              <a:spcBef>
                <a:spcPct val="0"/>
              </a:spcBef>
            </a:pPr>
            <a:r>
              <a:rPr lang="en-US" sz="1400" dirty="0"/>
              <a:t>What questions do you have?</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00C141-29F2-4DD6-BE1A-82CAC3998B28}"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400" dirty="0"/>
              <a:t>That’s an amazing number: </a:t>
            </a:r>
            <a:r>
              <a:rPr lang="en-US" sz="1400" u="sng" dirty="0"/>
              <a:t>79 percent</a:t>
            </a:r>
            <a:r>
              <a:rPr lang="en-US" sz="1400" dirty="0"/>
              <a:t>! If you had a 79% chance of winning the lottery, would you do it? I see a lot of nodding. </a:t>
            </a:r>
          </a:p>
          <a:p>
            <a:pPr fontAlgn="auto">
              <a:spcBef>
                <a:spcPts val="0"/>
              </a:spcBef>
              <a:spcAft>
                <a:spcPts val="0"/>
              </a:spcAft>
              <a:defRPr/>
            </a:pPr>
            <a:endParaRPr lang="en-US" sz="1400" dirty="0"/>
          </a:p>
          <a:p>
            <a:pPr fontAlgn="auto">
              <a:spcBef>
                <a:spcPts val="0"/>
              </a:spcBef>
              <a:spcAft>
                <a:spcPts val="0"/>
              </a:spcAft>
              <a:defRPr/>
            </a:pPr>
            <a:r>
              <a:rPr lang="en-US" sz="1400" dirty="0"/>
              <a:t>Networking provides each of you many benefits. Some of the most often recognized benefits include: </a:t>
            </a:r>
          </a:p>
          <a:p>
            <a:pPr fontAlgn="auto">
              <a:spcBef>
                <a:spcPts val="0"/>
              </a:spcBef>
              <a:spcAft>
                <a:spcPts val="0"/>
              </a:spcAft>
              <a:defRPr/>
            </a:pPr>
            <a:endParaRPr lang="en-US" sz="1400" dirty="0"/>
          </a:p>
          <a:p>
            <a:pPr fontAlgn="auto">
              <a:spcBef>
                <a:spcPts val="0"/>
              </a:spcBef>
              <a:spcAft>
                <a:spcPts val="0"/>
              </a:spcAft>
              <a:defRPr/>
            </a:pPr>
            <a:r>
              <a:rPr lang="en-US" sz="1400" dirty="0"/>
              <a:t>Shared Knowledge—learning from others’ experiences and sharing your experiences</a:t>
            </a:r>
          </a:p>
          <a:p>
            <a:pPr fontAlgn="auto">
              <a:spcBef>
                <a:spcPts val="0"/>
              </a:spcBef>
              <a:spcAft>
                <a:spcPts val="0"/>
              </a:spcAft>
              <a:defRPr/>
            </a:pPr>
            <a:r>
              <a:rPr lang="en-US" sz="1400" dirty="0"/>
              <a:t>Opportunities—(you will be a convenient choice)</a:t>
            </a:r>
          </a:p>
          <a:p>
            <a:pPr fontAlgn="auto">
              <a:spcBef>
                <a:spcPts val="0"/>
              </a:spcBef>
              <a:spcAft>
                <a:spcPts val="0"/>
              </a:spcAft>
              <a:defRPr/>
            </a:pPr>
            <a:r>
              <a:rPr lang="en-US" sz="1400" dirty="0"/>
              <a:t>Connections—with friends and industry peers</a:t>
            </a:r>
          </a:p>
          <a:p>
            <a:pPr fontAlgn="auto">
              <a:spcBef>
                <a:spcPts val="0"/>
              </a:spcBef>
              <a:spcAft>
                <a:spcPts val="0"/>
              </a:spcAft>
              <a:defRPr/>
            </a:pPr>
            <a:r>
              <a:rPr lang="en-US" sz="1400" dirty="0"/>
              <a:t>Promoting YOUR brand</a:t>
            </a:r>
          </a:p>
          <a:p>
            <a:pPr fontAlgn="auto">
              <a:spcBef>
                <a:spcPts val="0"/>
              </a:spcBef>
              <a:spcAft>
                <a:spcPts val="0"/>
              </a:spcAft>
              <a:defRPr/>
            </a:pPr>
            <a:r>
              <a:rPr lang="en-US" sz="1400" dirty="0"/>
              <a:t>Building your reputation</a:t>
            </a:r>
          </a:p>
          <a:p>
            <a:pPr fontAlgn="auto">
              <a:spcBef>
                <a:spcPts val="0"/>
              </a:spcBef>
              <a:spcAft>
                <a:spcPts val="0"/>
              </a:spcAft>
              <a:defRPr/>
            </a:pPr>
            <a:r>
              <a:rPr lang="en-US" sz="1400" dirty="0"/>
              <a:t>Support—from others in your position or who have been in your position</a:t>
            </a:r>
          </a:p>
          <a:p>
            <a:pPr fontAlgn="auto">
              <a:spcBef>
                <a:spcPts val="0"/>
              </a:spcBef>
              <a:spcAft>
                <a:spcPts val="0"/>
              </a:spcAft>
              <a:defRPr/>
            </a:pPr>
            <a:endParaRPr lang="en-US" sz="1400" dirty="0"/>
          </a:p>
          <a:p>
            <a:pPr fontAlgn="auto">
              <a:spcBef>
                <a:spcPts val="0"/>
              </a:spcBef>
              <a:spcAft>
                <a:spcPts val="0"/>
              </a:spcAft>
              <a:defRPr/>
            </a:pPr>
            <a:r>
              <a:rPr lang="en-US" sz="1400" u="sng" dirty="0"/>
              <a:t>Knowing all this, why DON’T some people network? </a:t>
            </a:r>
            <a:r>
              <a:rPr lang="en-US" sz="1400" u="sng" dirty="0">
                <a:solidFill>
                  <a:schemeClr val="accent6">
                    <a:lumMod val="75000"/>
                  </a:schemeClr>
                </a:solidFill>
              </a:rPr>
              <a:t>***PG/ 5 Myths page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AD00A2-9E35-4646-82DE-57CE26E34DAC}"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400" dirty="0"/>
              <a:t>Often, when a salesperson resists networking, it is based on a false assumption. </a:t>
            </a:r>
          </a:p>
          <a:p>
            <a:pPr fontAlgn="auto">
              <a:spcBef>
                <a:spcPts val="0"/>
              </a:spcBef>
              <a:spcAft>
                <a:spcPts val="0"/>
              </a:spcAft>
              <a:defRPr/>
            </a:pPr>
            <a:r>
              <a:rPr lang="en-US" sz="1400" dirty="0"/>
              <a:t>Let’s touch on the 5 myths of networking.</a:t>
            </a:r>
          </a:p>
          <a:p>
            <a:pPr fontAlgn="auto">
              <a:spcBef>
                <a:spcPts val="0"/>
              </a:spcBef>
              <a:spcAft>
                <a:spcPts val="0"/>
              </a:spcAft>
              <a:defRPr/>
            </a:pPr>
            <a:endParaRPr lang="en-US" sz="1400" dirty="0"/>
          </a:p>
          <a:p>
            <a:pPr fontAlgn="auto">
              <a:spcBef>
                <a:spcPts val="0"/>
              </a:spcBef>
              <a:spcAft>
                <a:spcPts val="0"/>
              </a:spcAft>
              <a:defRPr/>
            </a:pPr>
            <a:r>
              <a:rPr lang="en-US" sz="1400" dirty="0"/>
              <a:t>Myth #1: He who leaves with the most cards wins…. (Do you have a card? Do you have a card? Do you have a card?) If you have ever been told to collect (or hand out) as many cards as you can during a networking event, you may have fallen victim to our first myth.</a:t>
            </a:r>
          </a:p>
          <a:p>
            <a:pPr fontAlgn="auto">
              <a:spcBef>
                <a:spcPts val="0"/>
              </a:spcBef>
              <a:spcAft>
                <a:spcPts val="0"/>
              </a:spcAft>
              <a:defRPr/>
            </a:pPr>
            <a:endParaRPr lang="en-US" sz="1400" dirty="0"/>
          </a:p>
          <a:p>
            <a:pPr fontAlgn="auto">
              <a:spcBef>
                <a:spcPts val="0"/>
              </a:spcBef>
              <a:spcAft>
                <a:spcPts val="0"/>
              </a:spcAft>
              <a:defRPr/>
            </a:pPr>
            <a:r>
              <a:rPr lang="en-US" sz="1400" dirty="0"/>
              <a:t>Myth #2: If you have ever felt like networking meant you were “using” people…the rule of reciprocation will quickly dismiss this myth for future events.</a:t>
            </a:r>
          </a:p>
          <a:p>
            <a:pPr fontAlgn="auto">
              <a:spcBef>
                <a:spcPts val="0"/>
              </a:spcBef>
              <a:spcAft>
                <a:spcPts val="0"/>
              </a:spcAft>
              <a:defRPr/>
            </a:pPr>
            <a:endParaRPr lang="en-US" sz="1400" dirty="0"/>
          </a:p>
          <a:p>
            <a:pPr fontAlgn="auto">
              <a:spcBef>
                <a:spcPts val="0"/>
              </a:spcBef>
              <a:spcAft>
                <a:spcPts val="0"/>
              </a:spcAft>
              <a:defRPr/>
            </a:pPr>
            <a:r>
              <a:rPr lang="en-US" sz="1400" dirty="0"/>
              <a:t>Myth #3: Networkers are extroverted and the life of the party. Ha! The truth is, more people are introverted than extroverted…and that’s true at networking events as well. Any type of personality can comfortably and credibly network.</a:t>
            </a:r>
          </a:p>
          <a:p>
            <a:pPr fontAlgn="auto">
              <a:spcBef>
                <a:spcPts val="0"/>
              </a:spcBef>
              <a:spcAft>
                <a:spcPts val="0"/>
              </a:spcAft>
              <a:defRPr/>
            </a:pPr>
            <a:endParaRPr lang="en-US" sz="1400" dirty="0"/>
          </a:p>
          <a:p>
            <a:pPr fontAlgn="auto">
              <a:spcBef>
                <a:spcPts val="0"/>
              </a:spcBef>
              <a:spcAft>
                <a:spcPts val="0"/>
              </a:spcAft>
              <a:defRPr/>
            </a:pPr>
            <a:r>
              <a:rPr lang="en-US" sz="1400" dirty="0"/>
              <a:t>Myth #4: Networking is time-consuming. </a:t>
            </a:r>
          </a:p>
          <a:p>
            <a:pPr fontAlgn="auto">
              <a:spcBef>
                <a:spcPts val="0"/>
              </a:spcBef>
              <a:spcAft>
                <a:spcPts val="0"/>
              </a:spcAft>
              <a:defRPr/>
            </a:pPr>
            <a:endParaRPr lang="en-US" sz="1400" dirty="0"/>
          </a:p>
          <a:p>
            <a:pPr fontAlgn="auto">
              <a:spcBef>
                <a:spcPts val="0"/>
              </a:spcBef>
              <a:spcAft>
                <a:spcPts val="0"/>
              </a:spcAft>
              <a:defRPr/>
            </a:pPr>
            <a:r>
              <a:rPr lang="en-US" sz="1400" dirty="0"/>
              <a:t>Myth #5: Networking is selling or setting up appointments. </a:t>
            </a:r>
          </a:p>
          <a:p>
            <a:pPr marL="233309" indent="-233309" fontAlgn="auto">
              <a:spcBef>
                <a:spcPts val="0"/>
              </a:spcBef>
              <a:spcAft>
                <a:spcPts val="0"/>
              </a:spcAft>
              <a:buFontTx/>
              <a:buAutoNum type="arabicPeriod"/>
              <a:defRPr/>
            </a:pPr>
            <a:endParaRPr lang="en-US" sz="1400" dirty="0"/>
          </a:p>
          <a:p>
            <a:pPr marL="233309" indent="-233309" fontAlgn="auto">
              <a:spcBef>
                <a:spcPts val="0"/>
              </a:spcBef>
              <a:spcAft>
                <a:spcPts val="0"/>
              </a:spcAft>
              <a:buFontTx/>
              <a:buAutoNum type="arabicPeriod"/>
              <a:defRPr/>
            </a:pPr>
            <a:endParaRPr lang="en-US" sz="1400" dirty="0"/>
          </a:p>
          <a:p>
            <a:pPr fontAlgn="auto">
              <a:spcBef>
                <a:spcPts val="0"/>
              </a:spcBef>
              <a:spcAft>
                <a:spcPts val="0"/>
              </a:spcAft>
              <a:defRPr/>
            </a:pPr>
            <a:endParaRPr lang="en-US" sz="1400" dirty="0"/>
          </a:p>
          <a:p>
            <a:pPr fontAlgn="auto">
              <a:spcBef>
                <a:spcPts val="0"/>
              </a:spcBef>
              <a:spcAft>
                <a:spcPts val="0"/>
              </a:spcAft>
              <a:defRPr/>
            </a:pPr>
            <a:endParaRPr lang="en-US" sz="1400"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528836-66B2-477D-9A0C-28E0A1B7593E}"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a:t>By the end of this session, you will be able to:</a:t>
            </a:r>
          </a:p>
          <a:p>
            <a:pPr>
              <a:spcBef>
                <a:spcPct val="0"/>
              </a:spcBef>
            </a:pPr>
            <a:endParaRPr lang="en-US" sz="1400"/>
          </a:p>
          <a:p>
            <a:pPr>
              <a:spcBef>
                <a:spcPct val="0"/>
              </a:spcBef>
            </a:pPr>
            <a:r>
              <a:rPr lang="en-US" sz="1400"/>
              <a:t>Debunk the 5 myths of networking</a:t>
            </a:r>
          </a:p>
          <a:p>
            <a:pPr>
              <a:spcBef>
                <a:spcPct val="0"/>
              </a:spcBef>
            </a:pPr>
            <a:r>
              <a:rPr lang="en-US" sz="1400"/>
              <a:t>Define networking and its purpose</a:t>
            </a:r>
          </a:p>
          <a:p>
            <a:pPr>
              <a:spcBef>
                <a:spcPct val="0"/>
              </a:spcBef>
            </a:pPr>
            <a:r>
              <a:rPr lang="en-US" sz="1400"/>
              <a:t>Identify the best organizations for YOU to network</a:t>
            </a:r>
          </a:p>
          <a:p>
            <a:pPr>
              <a:spcBef>
                <a:spcPct val="0"/>
              </a:spcBef>
            </a:pPr>
            <a:r>
              <a:rPr lang="en-US" sz="1400"/>
              <a:t>Demonstrate confidence-building networking habits</a:t>
            </a:r>
          </a:p>
          <a:p>
            <a:pPr>
              <a:spcBef>
                <a:spcPct val="0"/>
              </a:spcBef>
            </a:pPr>
            <a:endParaRPr lang="en-US" sz="1400"/>
          </a:p>
          <a:p>
            <a:pPr>
              <a:spcBef>
                <a:spcPct val="0"/>
              </a:spcBef>
            </a:pPr>
            <a:r>
              <a:rPr lang="en-US" sz="1400"/>
              <a:t>We will do this by defining networking: what is it? </a:t>
            </a:r>
          </a:p>
          <a:p>
            <a:pPr>
              <a:spcBef>
                <a:spcPct val="0"/>
              </a:spcBef>
            </a:pPr>
            <a:r>
              <a:rPr lang="en-US" sz="1400"/>
              <a:t>We will then identify where you can best spend your time and recognize how much networking is enough.</a:t>
            </a:r>
          </a:p>
          <a:p>
            <a:pPr>
              <a:spcBef>
                <a:spcPct val="0"/>
              </a:spcBef>
            </a:pPr>
            <a:r>
              <a:rPr lang="en-US" sz="1400"/>
              <a:t>Finally, we will discuss significant tips and tricks of effective networkers…tips that work for any personality.</a:t>
            </a:r>
          </a:p>
          <a:p>
            <a:pPr>
              <a:spcBef>
                <a:spcPct val="0"/>
              </a:spcBef>
            </a:pPr>
            <a:endParaRPr lang="en-US" sz="1400"/>
          </a:p>
          <a:p>
            <a:pPr>
              <a:spcBef>
                <a:spcPct val="0"/>
              </a:spcBef>
            </a:pPr>
            <a:endParaRPr lang="en-US" sz="140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38A908-C1C4-4254-8984-44F600F9F8E8}"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What is networking?</a:t>
            </a:r>
          </a:p>
          <a:p>
            <a:pPr>
              <a:spcBef>
                <a:spcPct val="0"/>
              </a:spcBef>
            </a:pPr>
            <a:endParaRPr lang="en-US" sz="1400" dirty="0"/>
          </a:p>
          <a:p>
            <a:pPr>
              <a:spcBef>
                <a:spcPct val="0"/>
              </a:spcBef>
            </a:pPr>
            <a:r>
              <a:rPr lang="en-US" sz="1400" dirty="0"/>
              <a:t>“</a:t>
            </a:r>
            <a:r>
              <a:rPr lang="en-US" sz="1400" u="sng" dirty="0"/>
              <a:t>Networking is the exchange of advice, leads, contacts, and information with others in your business community</a:t>
            </a:r>
            <a:r>
              <a:rPr lang="en-US" sz="1400" dirty="0"/>
              <a:t>.” </a:t>
            </a:r>
          </a:p>
          <a:p>
            <a:pPr>
              <a:spcBef>
                <a:spcPct val="0"/>
              </a:spcBef>
            </a:pPr>
            <a:endParaRPr lang="en-US" sz="1400" dirty="0"/>
          </a:p>
          <a:p>
            <a:pPr>
              <a:spcBef>
                <a:spcPct val="0"/>
              </a:spcBef>
            </a:pPr>
            <a:r>
              <a:rPr lang="en-US" sz="1400" dirty="0"/>
              <a:t>Notice that nowhere in the definition does it state that we are going to sell someone a service. The emphasis is on </a:t>
            </a:r>
            <a:r>
              <a:rPr lang="en-US" sz="1400" u="sng" dirty="0"/>
              <a:t>building relationships and reciprocation.</a:t>
            </a:r>
            <a:endParaRPr lang="en-US" sz="1400" dirty="0"/>
          </a:p>
          <a:p>
            <a:pPr>
              <a:spcBef>
                <a:spcPct val="0"/>
              </a:spcBef>
            </a:pPr>
            <a:endParaRPr lang="en-US" sz="140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9A8E1-FCD3-4542-AE41-E65F381F3808}"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z="1400"/>
              <a:t>Where do we go to forge these relationships, exchange this advice, and establish new contacts? Let’s organize these networking places using the diagram in your Participant’s Guide</a:t>
            </a:r>
          </a:p>
          <a:p>
            <a:pPr>
              <a:spcBef>
                <a:spcPct val="0"/>
              </a:spcBef>
            </a:pPr>
            <a:endParaRPr lang="en-US" sz="1400"/>
          </a:p>
          <a:p>
            <a:pPr>
              <a:spcBef>
                <a:spcPct val="0"/>
              </a:spcBef>
            </a:pPr>
            <a:r>
              <a:rPr lang="en-US" sz="1400"/>
              <a:t>Sphere of Influence. Each of you was asked to create your unique SOI list prior to coming to this session. If you didn’t complete it (or were a last-minute addition to this class), let’s be certain you included all possible lead-generating sources. For those of you that did have a chance to start your list, get it out now. </a:t>
            </a:r>
          </a:p>
          <a:p>
            <a:pPr>
              <a:spcBef>
                <a:spcPct val="0"/>
              </a:spcBef>
            </a:pPr>
            <a:endParaRPr lang="en-US" sz="1400" i="1"/>
          </a:p>
          <a:p>
            <a:pPr>
              <a:spcBef>
                <a:spcPct val="0"/>
              </a:spcBef>
            </a:pPr>
            <a:r>
              <a:rPr lang="en-US"/>
              <a:t>A Sphere of Influence list is one key component of a prospecting strategy that focuses on attracting business to you from the people you meet socially, as opposed to pursuing business from strangers. It is possible to effectively use this model to create a continuous stream of “warm leads” and referrals. </a:t>
            </a:r>
          </a:p>
          <a:p>
            <a:pPr>
              <a:spcBef>
                <a:spcPct val="0"/>
              </a:spcBef>
            </a:pPr>
            <a:endParaRPr lang="en-US" sz="1100"/>
          </a:p>
          <a:p>
            <a:pPr>
              <a:spcBef>
                <a:spcPct val="0"/>
              </a:spcBef>
            </a:pPr>
            <a:r>
              <a:rPr lang="en-US"/>
              <a:t>The Sphere of Influence list is comprised of all the people you know or are acquainted with AND that you can exert some influence over. It is not important whether or not these people can send you business, so you will want to list every person that fits the parameters.</a:t>
            </a:r>
          </a:p>
          <a:p>
            <a:pPr>
              <a:spcBef>
                <a:spcPct val="0"/>
              </a:spcBef>
            </a:pPr>
            <a:endParaRPr lang="en-US"/>
          </a:p>
          <a:p>
            <a:pPr>
              <a:spcBef>
                <a:spcPct val="0"/>
              </a:spcBef>
            </a:pPr>
            <a:r>
              <a:rPr lang="en-US"/>
              <a:t>To begin this exercise, I will read a list of suggested network members. As you hear someone you know, simply record their names and any contact information you have. Are you ready?</a:t>
            </a:r>
          </a:p>
          <a:p>
            <a:pPr>
              <a:spcBef>
                <a:spcPct val="0"/>
              </a:spcBef>
            </a:pPr>
            <a:endParaRPr lang="en-US"/>
          </a:p>
          <a:p>
            <a:pPr>
              <a:spcBef>
                <a:spcPct val="0"/>
              </a:spcBef>
            </a:pPr>
            <a:r>
              <a:rPr lang="en-US"/>
              <a:t>Former co-workers? Your bank manager? You doctor/ pediatrician/ dentist/ physical therapist eye doctor? Your accountant book keeper? Your lawyer? Fantasy football team? Parents of your kids’ friends? Local politicians? Civic, charitable, or religious organizations? Your kids’ principals and teachers? Current vendors?</a:t>
            </a:r>
            <a:endParaRPr lang="en-US" sz="1100"/>
          </a:p>
          <a:p>
            <a:pPr marL="2099782" lvl="4" indent="-233309">
              <a:spcBef>
                <a:spcPct val="0"/>
              </a:spcBef>
            </a:pPr>
            <a:endParaRPr lang="en-US" sz="1400" i="1"/>
          </a:p>
          <a:p>
            <a:pPr marL="2099782" lvl="4" indent="-233309">
              <a:spcBef>
                <a:spcPct val="0"/>
              </a:spcBef>
            </a:pPr>
            <a:endParaRPr lang="en-US" sz="1400"/>
          </a:p>
          <a:p>
            <a:pPr marL="2099782" lvl="4" indent="-233309">
              <a:spcBef>
                <a:spcPct val="0"/>
              </a:spcBef>
            </a:pPr>
            <a:endParaRPr lang="en-US" sz="1400"/>
          </a:p>
          <a:p>
            <a:pPr marL="2099782" lvl="4" indent="-233309">
              <a:spcBef>
                <a:spcPct val="0"/>
              </a:spcBef>
            </a:pPr>
            <a:endParaRPr lang="en-US" sz="1400"/>
          </a:p>
          <a:p>
            <a:pPr>
              <a:spcBef>
                <a:spcPct val="0"/>
              </a:spcBef>
            </a:pPr>
            <a:endParaRPr lang="en-US" sz="1400"/>
          </a:p>
          <a:p>
            <a:pPr>
              <a:spcBef>
                <a:spcPct val="0"/>
              </a:spcBef>
            </a:pPr>
            <a:r>
              <a:rPr lang="en-US"/>
              <a:t>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166F9-7145-4786-9265-F95F95769C67}"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a:t>Service Clubs are organizations that you probably already belong to that serve the community or are fellowship-based. You should not attempt to join one of these organizations in order to get business. Rather, if you believe in the club’s goals and mission you can leverage these relationships you already have.</a:t>
            </a:r>
          </a:p>
          <a:p>
            <a:pPr>
              <a:spcBef>
                <a:spcPct val="0"/>
              </a:spcBef>
            </a:pPr>
            <a:endParaRPr lang="en-US" dirty="0"/>
          </a:p>
          <a:p>
            <a:pPr>
              <a:spcBef>
                <a:spcPct val="0"/>
              </a:spcBef>
            </a:pPr>
            <a:r>
              <a:rPr lang="en-US" dirty="0"/>
              <a:t>Typical service clubs include the Lion’s Club, Jewish Family Services, Rotary, Toastmasters International, Fraternal/ Panhellenic Societies, Food Pantries`, Salesmanship Clubs of America, and Habitat for Humanity. There are many more. While I operated my two restoration businesses, I was active in the Junior League of Collin County, Cub Scouts, and Citizens Emergency Response Team (CERT).</a:t>
            </a:r>
          </a:p>
          <a:p>
            <a:pPr>
              <a:spcBef>
                <a:spcPct val="0"/>
              </a:spcBef>
            </a:pPr>
            <a:endParaRPr lang="en-US" dirty="0"/>
          </a:p>
          <a:p>
            <a:pPr>
              <a:spcBef>
                <a:spcPct val="0"/>
              </a:spcBef>
            </a:pPr>
            <a:r>
              <a:rPr lang="en-US" dirty="0"/>
              <a:t>Be certain when you reach out to people within these clubs that you do so in full compliance with their rules. Many of these clubs do not allow business networking directly, but understand that you will wear logo wear and that eventually conversations about careers will come up. </a:t>
            </a:r>
          </a:p>
          <a:p>
            <a:pPr>
              <a:spcBef>
                <a:spcPct val="0"/>
              </a:spcBef>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166F9-7145-4786-9265-F95F95769C67}"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219029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933237">
              <a:spcBef>
                <a:spcPct val="0"/>
              </a:spcBef>
              <a:defRPr/>
            </a:pPr>
            <a:r>
              <a:rPr lang="en-US" dirty="0"/>
              <a:t>Professional Trade Associations/ Industry Organizations from the Sign Needs Analysis (BOMA-Building Owners and Managers Association, Convention &amp; Visitors Bureau, Chamber of Commerce, National Association of Home Builders, “Green” Hotels Association) </a:t>
            </a:r>
          </a:p>
          <a:p>
            <a:pPr>
              <a:spcBef>
                <a:spcPct val="0"/>
              </a:spcBef>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166F9-7145-4786-9265-F95F95769C67}"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340459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933237">
              <a:spcBef>
                <a:spcPct val="0"/>
              </a:spcBef>
              <a:defRPr/>
            </a:pPr>
            <a:r>
              <a:rPr lang="en-US" dirty="0"/>
              <a:t>Bona Fide Networking Clubs (BNI-Business Network International, Le Tip International, Leads Club)</a:t>
            </a:r>
          </a:p>
          <a:p>
            <a:pPr>
              <a:spcBef>
                <a:spcPct val="0"/>
              </a:spcBef>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166F9-7145-4786-9265-F95F95769C67}"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2425544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srcRect/>
          <a:stretch>
            <a:fillRect/>
          </a:stretch>
        </p:blipFill>
        <p:spPr bwMode="auto">
          <a:xfrm>
            <a:off x="0" y="6015038"/>
            <a:ext cx="8686800" cy="431800"/>
          </a:xfrm>
          <a:prstGeom prst="rect">
            <a:avLst/>
          </a:prstGeom>
          <a:noFill/>
          <a:ln w="9525">
            <a:noFill/>
            <a:miter lim="800000"/>
            <a:headEnd/>
            <a:tailEnd/>
          </a:ln>
        </p:spPr>
      </p:pic>
      <p:sp>
        <p:nvSpPr>
          <p:cNvPr id="2" name="Title 1"/>
          <p:cNvSpPr>
            <a:spLocks noGrp="1"/>
          </p:cNvSpPr>
          <p:nvPr>
            <p:ph type="ctrTitle"/>
          </p:nvPr>
        </p:nvSpPr>
        <p:spPr>
          <a:xfrm>
            <a:off x="1143000" y="5410200"/>
            <a:ext cx="7772400" cy="914400"/>
          </a:xfrm>
        </p:spPr>
        <p:txBody>
          <a:bodyPr>
            <a:normAutofit/>
          </a:bodyPr>
          <a:lstStyle>
            <a:lvl1pPr algn="r">
              <a:defRPr sz="40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7C5965D5-F2D0-4C22-A78E-13CD9A4E3345}" type="datetime1">
              <a:rPr lang="en-US" smtClean="0"/>
              <a:t>11/8/2018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Marie McDaniel - 2018</a:t>
            </a:r>
          </a:p>
        </p:txBody>
      </p:sp>
      <p:sp>
        <p:nvSpPr>
          <p:cNvPr id="6" name="Slide Number Placeholder 5"/>
          <p:cNvSpPr>
            <a:spLocks noGrp="1"/>
          </p:cNvSpPr>
          <p:nvPr>
            <p:ph type="sldNum" sz="quarter" idx="12"/>
          </p:nvPr>
        </p:nvSpPr>
        <p:spPr/>
        <p:txBody>
          <a:bodyPr/>
          <a:lstStyle>
            <a:lvl1pPr>
              <a:defRPr/>
            </a:lvl1pPr>
          </a:lstStyle>
          <a:p>
            <a:pPr>
              <a:defRPr/>
            </a:pPr>
            <a:fld id="{65BF7FD2-1F45-4333-8E83-1EBFDCC8C0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p:txBody>
          <a:bodyPr/>
          <a:lstStyle>
            <a:lvl1pPr>
              <a:defRPr/>
            </a:lvl1pPr>
          </a:lstStyle>
          <a:p>
            <a:pPr>
              <a:defRPr/>
            </a:pPr>
            <a:fld id="{1B0629B6-9843-4491-A5A1-EBE683AD3A03}" type="datetime1">
              <a:rPr lang="en-US" smtClean="0"/>
              <a:t>11/8/2018</a:t>
            </a:fld>
            <a:endParaRPr lang="en-US"/>
          </a:p>
        </p:txBody>
      </p:sp>
      <p:sp>
        <p:nvSpPr>
          <p:cNvPr id="7" name="Footer Placeholder 4"/>
          <p:cNvSpPr>
            <a:spLocks noGrp="1"/>
          </p:cNvSpPr>
          <p:nvPr>
            <p:ph type="ftr" sz="quarter" idx="15"/>
          </p:nvPr>
        </p:nvSpPr>
        <p:spPr/>
        <p:txBody>
          <a:bodyPr/>
          <a:lstStyle>
            <a:lvl1pPr>
              <a:defRPr/>
            </a:lvl1pPr>
          </a:lstStyle>
          <a:p>
            <a:pPr>
              <a:defRPr/>
            </a:pPr>
            <a:r>
              <a:rPr lang="en-US"/>
              <a:t>Marie McDaniel - 2018</a:t>
            </a:r>
          </a:p>
        </p:txBody>
      </p:sp>
      <p:sp>
        <p:nvSpPr>
          <p:cNvPr id="8" name="Slide Number Placeholder 5"/>
          <p:cNvSpPr>
            <a:spLocks noGrp="1"/>
          </p:cNvSpPr>
          <p:nvPr>
            <p:ph type="sldNum" sz="quarter" idx="16"/>
          </p:nvPr>
        </p:nvSpPr>
        <p:spPr/>
        <p:txBody>
          <a:bodyPr/>
          <a:lstStyle>
            <a:lvl1pPr>
              <a:defRPr/>
            </a:lvl1pPr>
          </a:lstStyle>
          <a:p>
            <a:pPr>
              <a:defRPr/>
            </a:pPr>
            <a:fld id="{FCABF886-62C5-4069-91A5-4AEA7007C5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67CA87-3314-49F7-BE3F-14BCA279C4F2}" type="datetime1">
              <a:rPr lang="en-US" smtClean="0"/>
              <a:t>11/8/2018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Marie McDaniel - 2018</a:t>
            </a:r>
          </a:p>
        </p:txBody>
      </p:sp>
      <p:sp>
        <p:nvSpPr>
          <p:cNvPr id="6" name="Slide Number Placeholder 5"/>
          <p:cNvSpPr>
            <a:spLocks noGrp="1"/>
          </p:cNvSpPr>
          <p:nvPr>
            <p:ph type="sldNum" sz="quarter" idx="12"/>
          </p:nvPr>
        </p:nvSpPr>
        <p:spPr/>
        <p:txBody>
          <a:bodyPr/>
          <a:lstStyle>
            <a:lvl1pPr>
              <a:defRPr/>
            </a:lvl1pPr>
          </a:lstStyle>
          <a:p>
            <a:pPr>
              <a:defRPr/>
            </a:pPr>
            <a:fld id="{544757D3-0B50-4FE6-AB1F-59897DF035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txBox="1">
            <a:spLocks/>
          </p:cNvSpPr>
          <p:nvPr userDrawn="1"/>
        </p:nvSpPr>
        <p:spPr>
          <a:xfrm>
            <a:off x="2286000" y="6286500"/>
            <a:ext cx="5334000" cy="4191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endParaRPr lang="en-US" sz="1600" b="1" dirty="0">
              <a:solidFill>
                <a:schemeClr val="bg1"/>
              </a:solidFill>
            </a:endParaRPr>
          </a:p>
        </p:txBody>
      </p:sp>
      <p:sp>
        <p:nvSpPr>
          <p:cNvPr id="16"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p:txBody>
          <a:bodyPr/>
          <a:lstStyle>
            <a:lvl1pPr algn="l">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p:txBody>
          <a:bodyPr/>
          <a:lstStyle>
            <a:lvl1pPr>
              <a:defRPr/>
            </a:lvl1pPr>
          </a:lstStyle>
          <a:p>
            <a:pPr>
              <a:defRPr/>
            </a:pPr>
            <a:fld id="{C056D48B-4F85-4096-A967-5B92ADC2E28B}" type="datetime1">
              <a:rPr lang="en-US" smtClean="0"/>
              <a:t>11/8/2018</a:t>
            </a:fld>
            <a:endParaRPr lang="en-US"/>
          </a:p>
        </p:txBody>
      </p:sp>
      <p:sp>
        <p:nvSpPr>
          <p:cNvPr id="10" name="Footer Placeholder 4"/>
          <p:cNvSpPr>
            <a:spLocks noGrp="1"/>
          </p:cNvSpPr>
          <p:nvPr>
            <p:ph type="ftr" sz="quarter" idx="15"/>
          </p:nvPr>
        </p:nvSpPr>
        <p:spPr/>
        <p:txBody>
          <a:bodyPr/>
          <a:lstStyle>
            <a:lvl1pPr>
              <a:defRPr/>
            </a:lvl1pPr>
          </a:lstStyle>
          <a:p>
            <a:pPr>
              <a:defRPr/>
            </a:pPr>
            <a:r>
              <a:rPr lang="en-US"/>
              <a:t>Marie McDaniel - 2018</a:t>
            </a:r>
          </a:p>
        </p:txBody>
      </p:sp>
      <p:sp>
        <p:nvSpPr>
          <p:cNvPr id="11" name="Slide Number Placeholder 5"/>
          <p:cNvSpPr>
            <a:spLocks noGrp="1"/>
          </p:cNvSpPr>
          <p:nvPr>
            <p:ph type="sldNum" sz="quarter" idx="16"/>
          </p:nvPr>
        </p:nvSpPr>
        <p:spPr/>
        <p:txBody>
          <a:bodyPr/>
          <a:lstStyle>
            <a:lvl1pPr>
              <a:defRPr/>
            </a:lvl1pPr>
          </a:lstStyle>
          <a:p>
            <a:pPr>
              <a:defRPr/>
            </a:pPr>
            <a:fld id="{C034DF3A-DE7C-4B03-93B1-C29AA29980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4"/>
          </p:nvPr>
        </p:nvSpPr>
        <p:spPr/>
        <p:txBody>
          <a:bodyPr/>
          <a:lstStyle>
            <a:lvl1pPr>
              <a:defRPr/>
            </a:lvl1pPr>
          </a:lstStyle>
          <a:p>
            <a:pPr>
              <a:defRPr/>
            </a:pPr>
            <a:fld id="{5F2FA805-5C25-47C0-B2A7-AE6D1ACD58EF}" type="datetime1">
              <a:rPr lang="en-US" smtClean="0"/>
              <a:t>11/8/2018</a:t>
            </a:fld>
            <a:endParaRPr lang="en-US"/>
          </a:p>
        </p:txBody>
      </p:sp>
      <p:sp>
        <p:nvSpPr>
          <p:cNvPr id="7" name="Footer Placeholder 4"/>
          <p:cNvSpPr>
            <a:spLocks noGrp="1"/>
          </p:cNvSpPr>
          <p:nvPr>
            <p:ph type="ftr" sz="quarter" idx="15"/>
          </p:nvPr>
        </p:nvSpPr>
        <p:spPr/>
        <p:txBody>
          <a:bodyPr/>
          <a:lstStyle>
            <a:lvl1pPr>
              <a:defRPr/>
            </a:lvl1pPr>
          </a:lstStyle>
          <a:p>
            <a:pPr>
              <a:defRPr/>
            </a:pPr>
            <a:r>
              <a:rPr lang="en-US"/>
              <a:t>Marie McDaniel - 2018</a:t>
            </a:r>
          </a:p>
        </p:txBody>
      </p:sp>
      <p:sp>
        <p:nvSpPr>
          <p:cNvPr id="8" name="Slide Number Placeholder 5"/>
          <p:cNvSpPr>
            <a:spLocks noGrp="1"/>
          </p:cNvSpPr>
          <p:nvPr>
            <p:ph type="sldNum" sz="quarter" idx="16"/>
          </p:nvPr>
        </p:nvSpPr>
        <p:spPr/>
        <p:txBody>
          <a:bodyPr/>
          <a:lstStyle>
            <a:lvl1pPr>
              <a:defRPr/>
            </a:lvl1pPr>
          </a:lstStyle>
          <a:p>
            <a:pPr>
              <a:defRPr/>
            </a:pPr>
            <a:fld id="{2E92934A-D4BD-4C67-8BCD-9777915E5F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4"/>
          </p:nvPr>
        </p:nvSpPr>
        <p:spPr/>
        <p:txBody>
          <a:bodyPr/>
          <a:lstStyle>
            <a:lvl1pPr>
              <a:defRPr/>
            </a:lvl1pPr>
          </a:lstStyle>
          <a:p>
            <a:pPr>
              <a:defRPr/>
            </a:pPr>
            <a:fld id="{52BA5F41-C75E-47E2-97A9-3D238DB15760}" type="datetime1">
              <a:rPr lang="en-US" smtClean="0"/>
              <a:t>11/8/2018</a:t>
            </a:fld>
            <a:endParaRPr lang="en-US"/>
          </a:p>
        </p:txBody>
      </p:sp>
      <p:sp>
        <p:nvSpPr>
          <p:cNvPr id="8" name="Footer Placeholder 5"/>
          <p:cNvSpPr>
            <a:spLocks noGrp="1"/>
          </p:cNvSpPr>
          <p:nvPr>
            <p:ph type="ftr" sz="quarter" idx="15"/>
          </p:nvPr>
        </p:nvSpPr>
        <p:spPr/>
        <p:txBody>
          <a:bodyPr/>
          <a:lstStyle>
            <a:lvl1pPr>
              <a:defRPr/>
            </a:lvl1pPr>
          </a:lstStyle>
          <a:p>
            <a:pPr>
              <a:defRPr/>
            </a:pPr>
            <a:r>
              <a:rPr lang="en-US"/>
              <a:t>Marie McDaniel - 2018</a:t>
            </a:r>
          </a:p>
        </p:txBody>
      </p:sp>
      <p:sp>
        <p:nvSpPr>
          <p:cNvPr id="9" name="Slide Number Placeholder 6"/>
          <p:cNvSpPr>
            <a:spLocks noGrp="1"/>
          </p:cNvSpPr>
          <p:nvPr>
            <p:ph type="sldNum" sz="quarter" idx="16"/>
          </p:nvPr>
        </p:nvSpPr>
        <p:spPr/>
        <p:txBody>
          <a:bodyPr/>
          <a:lstStyle>
            <a:lvl1pPr>
              <a:defRPr/>
            </a:lvl1pPr>
          </a:lstStyle>
          <a:p>
            <a:pPr>
              <a:defRPr/>
            </a:pPr>
            <a:fld id="{09208DDC-BDDC-4607-8CFE-4786907320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4"/>
          </p:nvPr>
        </p:nvSpPr>
        <p:spPr/>
        <p:txBody>
          <a:bodyPr/>
          <a:lstStyle>
            <a:lvl1pPr>
              <a:defRPr/>
            </a:lvl1pPr>
          </a:lstStyle>
          <a:p>
            <a:pPr>
              <a:defRPr/>
            </a:pPr>
            <a:fld id="{38516BE9-2199-44FB-B126-4B44BA35AD6C}" type="datetime1">
              <a:rPr lang="en-US" smtClean="0"/>
              <a:t>11/8/2018</a:t>
            </a:fld>
            <a:endParaRPr lang="en-US"/>
          </a:p>
        </p:txBody>
      </p:sp>
      <p:sp>
        <p:nvSpPr>
          <p:cNvPr id="10" name="Footer Placeholder 7"/>
          <p:cNvSpPr>
            <a:spLocks noGrp="1"/>
          </p:cNvSpPr>
          <p:nvPr>
            <p:ph type="ftr" sz="quarter" idx="15"/>
          </p:nvPr>
        </p:nvSpPr>
        <p:spPr/>
        <p:txBody>
          <a:bodyPr/>
          <a:lstStyle>
            <a:lvl1pPr>
              <a:defRPr/>
            </a:lvl1pPr>
          </a:lstStyle>
          <a:p>
            <a:pPr>
              <a:defRPr/>
            </a:pPr>
            <a:r>
              <a:rPr lang="en-US"/>
              <a:t>Marie McDaniel - 2018</a:t>
            </a:r>
          </a:p>
        </p:txBody>
      </p:sp>
      <p:sp>
        <p:nvSpPr>
          <p:cNvPr id="11" name="Slide Number Placeholder 8"/>
          <p:cNvSpPr>
            <a:spLocks noGrp="1"/>
          </p:cNvSpPr>
          <p:nvPr>
            <p:ph type="sldNum" sz="quarter" idx="16"/>
          </p:nvPr>
        </p:nvSpPr>
        <p:spPr/>
        <p:txBody>
          <a:bodyPr/>
          <a:lstStyle>
            <a:lvl1pPr>
              <a:defRPr/>
            </a:lvl1pPr>
          </a:lstStyle>
          <a:p>
            <a:pPr>
              <a:defRPr/>
            </a:pPr>
            <a:fld id="{88A82DBC-EDA4-4F3B-A09C-30FBD411CF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4"/>
          </p:nvPr>
        </p:nvSpPr>
        <p:spPr/>
        <p:txBody>
          <a:bodyPr/>
          <a:lstStyle>
            <a:lvl1pPr>
              <a:defRPr/>
            </a:lvl1pPr>
          </a:lstStyle>
          <a:p>
            <a:pPr>
              <a:defRPr/>
            </a:pPr>
            <a:fld id="{5369DEA2-6A84-4536-B7CA-0FE0A267D49E}" type="datetime1">
              <a:rPr lang="en-US" smtClean="0"/>
              <a:t>11/8/2018</a:t>
            </a:fld>
            <a:endParaRPr lang="en-US"/>
          </a:p>
        </p:txBody>
      </p:sp>
      <p:sp>
        <p:nvSpPr>
          <p:cNvPr id="6" name="Footer Placeholder 3"/>
          <p:cNvSpPr>
            <a:spLocks noGrp="1"/>
          </p:cNvSpPr>
          <p:nvPr>
            <p:ph type="ftr" sz="quarter" idx="15"/>
          </p:nvPr>
        </p:nvSpPr>
        <p:spPr/>
        <p:txBody>
          <a:bodyPr/>
          <a:lstStyle>
            <a:lvl1pPr>
              <a:defRPr/>
            </a:lvl1pPr>
          </a:lstStyle>
          <a:p>
            <a:pPr>
              <a:defRPr/>
            </a:pPr>
            <a:r>
              <a:rPr lang="en-US"/>
              <a:t>Marie McDaniel - 2018</a:t>
            </a:r>
          </a:p>
        </p:txBody>
      </p:sp>
      <p:sp>
        <p:nvSpPr>
          <p:cNvPr id="7" name="Slide Number Placeholder 4"/>
          <p:cNvSpPr>
            <a:spLocks noGrp="1"/>
          </p:cNvSpPr>
          <p:nvPr>
            <p:ph type="sldNum" sz="quarter" idx="16"/>
          </p:nvPr>
        </p:nvSpPr>
        <p:spPr/>
        <p:txBody>
          <a:bodyPr/>
          <a:lstStyle>
            <a:lvl1pPr>
              <a:defRPr/>
            </a:lvl1pPr>
          </a:lstStyle>
          <a:p>
            <a:pPr>
              <a:defRPr/>
            </a:pPr>
            <a:fld id="{7306BCB8-AFF7-4D90-9D3C-4D1611DCC6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4" name="Date Placeholder 1"/>
          <p:cNvSpPr>
            <a:spLocks noGrp="1"/>
          </p:cNvSpPr>
          <p:nvPr>
            <p:ph type="dt" sz="half" idx="14"/>
          </p:nvPr>
        </p:nvSpPr>
        <p:spPr/>
        <p:txBody>
          <a:bodyPr/>
          <a:lstStyle>
            <a:lvl1pPr>
              <a:defRPr/>
            </a:lvl1pPr>
          </a:lstStyle>
          <a:p>
            <a:pPr>
              <a:defRPr/>
            </a:pPr>
            <a:fld id="{3FA893E7-5159-46CF-A744-441E5C3742C4}" type="datetime1">
              <a:rPr lang="en-US" smtClean="0"/>
              <a:t>11/8/2018</a:t>
            </a:fld>
            <a:endParaRPr lang="en-US"/>
          </a:p>
        </p:txBody>
      </p:sp>
      <p:sp>
        <p:nvSpPr>
          <p:cNvPr id="5" name="Footer Placeholder 2"/>
          <p:cNvSpPr>
            <a:spLocks noGrp="1"/>
          </p:cNvSpPr>
          <p:nvPr>
            <p:ph type="ftr" sz="quarter" idx="15"/>
          </p:nvPr>
        </p:nvSpPr>
        <p:spPr/>
        <p:txBody>
          <a:bodyPr/>
          <a:lstStyle>
            <a:lvl1pPr>
              <a:defRPr/>
            </a:lvl1pPr>
          </a:lstStyle>
          <a:p>
            <a:pPr>
              <a:defRPr/>
            </a:pPr>
            <a:r>
              <a:rPr lang="en-US"/>
              <a:t>Marie McDaniel - 2018</a:t>
            </a:r>
          </a:p>
        </p:txBody>
      </p:sp>
      <p:sp>
        <p:nvSpPr>
          <p:cNvPr id="6" name="Slide Number Placeholder 3"/>
          <p:cNvSpPr>
            <a:spLocks noGrp="1"/>
          </p:cNvSpPr>
          <p:nvPr>
            <p:ph type="sldNum" sz="quarter" idx="16"/>
          </p:nvPr>
        </p:nvSpPr>
        <p:spPr/>
        <p:txBody>
          <a:bodyPr/>
          <a:lstStyle>
            <a:lvl1pPr>
              <a:defRPr/>
            </a:lvl1pPr>
          </a:lstStyle>
          <a:p>
            <a:pPr>
              <a:defRPr/>
            </a:pPr>
            <a:fld id="{FD869A32-4F2E-4885-A3B7-9D9F371AB9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fld id="{F08B99F5-1707-4A69-AE64-C32C629C47D1}" type="datetime1">
              <a:rPr lang="en-US" smtClean="0"/>
              <a:t>11/8/2018</a:t>
            </a:fld>
            <a:endParaRPr lang="en-US"/>
          </a:p>
        </p:txBody>
      </p:sp>
      <p:sp>
        <p:nvSpPr>
          <p:cNvPr id="8" name="Footer Placeholder 5"/>
          <p:cNvSpPr>
            <a:spLocks noGrp="1"/>
          </p:cNvSpPr>
          <p:nvPr>
            <p:ph type="ftr" sz="quarter" idx="15"/>
          </p:nvPr>
        </p:nvSpPr>
        <p:spPr/>
        <p:txBody>
          <a:bodyPr/>
          <a:lstStyle>
            <a:lvl1pPr>
              <a:defRPr/>
            </a:lvl1pPr>
          </a:lstStyle>
          <a:p>
            <a:pPr>
              <a:defRPr/>
            </a:pPr>
            <a:r>
              <a:rPr lang="en-US"/>
              <a:t>Marie McDaniel - 2018</a:t>
            </a:r>
          </a:p>
        </p:txBody>
      </p:sp>
      <p:sp>
        <p:nvSpPr>
          <p:cNvPr id="9" name="Slide Number Placeholder 6"/>
          <p:cNvSpPr>
            <a:spLocks noGrp="1"/>
          </p:cNvSpPr>
          <p:nvPr>
            <p:ph type="sldNum" sz="quarter" idx="16"/>
          </p:nvPr>
        </p:nvSpPr>
        <p:spPr/>
        <p:txBody>
          <a:bodyPr/>
          <a:lstStyle>
            <a:lvl1pPr>
              <a:defRPr/>
            </a:lvl1pPr>
          </a:lstStyle>
          <a:p>
            <a:pPr>
              <a:defRPr/>
            </a:pPr>
            <a:fld id="{CF2C1DD3-2AE7-4663-8462-382E6FE41C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Content Placeholder 15"/>
          <p:cNvSpPr>
            <a:spLocks noGrp="1"/>
          </p:cNvSpPr>
          <p:nvPr>
            <p:ph sz="quarter" idx="13"/>
          </p:nvPr>
        </p:nvSpPr>
        <p:spPr>
          <a:xfrm>
            <a:off x="381000" y="6302375"/>
            <a:ext cx="7164388" cy="381000"/>
          </a:xfrm>
        </p:spPr>
        <p:txBody>
          <a:bodyPr/>
          <a:lstStyle>
            <a:lvl1pPr marL="0" indent="0" algn="r">
              <a:buNone/>
              <a:defRPr sz="1800" b="1">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fld id="{9C0D61C8-CECC-4BEB-9588-544259C3D891}" type="datetime1">
              <a:rPr lang="en-US" smtClean="0"/>
              <a:t>11/8/2018</a:t>
            </a:fld>
            <a:endParaRPr lang="en-US"/>
          </a:p>
        </p:txBody>
      </p:sp>
      <p:sp>
        <p:nvSpPr>
          <p:cNvPr id="8" name="Footer Placeholder 5"/>
          <p:cNvSpPr>
            <a:spLocks noGrp="1"/>
          </p:cNvSpPr>
          <p:nvPr>
            <p:ph type="ftr" sz="quarter" idx="15"/>
          </p:nvPr>
        </p:nvSpPr>
        <p:spPr/>
        <p:txBody>
          <a:bodyPr/>
          <a:lstStyle>
            <a:lvl1pPr>
              <a:defRPr/>
            </a:lvl1pPr>
          </a:lstStyle>
          <a:p>
            <a:pPr>
              <a:defRPr/>
            </a:pPr>
            <a:r>
              <a:rPr lang="en-US"/>
              <a:t>Marie McDaniel - 2018</a:t>
            </a:r>
          </a:p>
        </p:txBody>
      </p:sp>
      <p:sp>
        <p:nvSpPr>
          <p:cNvPr id="9" name="Slide Number Placeholder 6"/>
          <p:cNvSpPr>
            <a:spLocks noGrp="1"/>
          </p:cNvSpPr>
          <p:nvPr>
            <p:ph type="sldNum" sz="quarter" idx="16"/>
          </p:nvPr>
        </p:nvSpPr>
        <p:spPr/>
        <p:txBody>
          <a:bodyPr/>
          <a:lstStyle>
            <a:lvl1pPr>
              <a:defRPr/>
            </a:lvl1pPr>
          </a:lstStyle>
          <a:p>
            <a:pPr>
              <a:defRPr/>
            </a:pPr>
            <a:fld id="{8DA0760B-BA6E-4967-8E60-D762795D4D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69D3CB0-9DC6-44BB-836D-7DBCC3B79783}" type="datetime1">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Marie McDaniel - 2018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419275D-4BEA-487D-82DA-E2C22F3B3A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ydkab.com/2014/05/30/angry-birds-part-2-sinister-songbird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viation.stackexchange.com/questions/28017/could-a-plane-land-inside-or-on-top-of-another-plane-in-fligh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AB51E-8D58-482B-A886-C3DA277E356D}"/>
              </a:ext>
            </a:extLst>
          </p:cNvPr>
          <p:cNvPicPr>
            <a:picLocks noChangeAspect="1"/>
          </p:cNvPicPr>
          <p:nvPr/>
        </p:nvPicPr>
        <p:blipFill>
          <a:blip r:embed="rId3"/>
          <a:stretch>
            <a:fillRect/>
          </a:stretch>
        </p:blipFill>
        <p:spPr>
          <a:xfrm>
            <a:off x="304800" y="550333"/>
            <a:ext cx="8305800" cy="2307167"/>
          </a:xfrm>
          <a:prstGeom prst="rect">
            <a:avLst/>
          </a:prstGeom>
        </p:spPr>
      </p:pic>
      <p:sp>
        <p:nvSpPr>
          <p:cNvPr id="14338" name="Title 8"/>
          <p:cNvSpPr>
            <a:spLocks noGrp="1"/>
          </p:cNvSpPr>
          <p:nvPr>
            <p:ph type="title"/>
          </p:nvPr>
        </p:nvSpPr>
        <p:spPr>
          <a:xfrm>
            <a:off x="344905" y="3886200"/>
            <a:ext cx="8229600" cy="1143000"/>
          </a:xfrm>
        </p:spPr>
        <p:txBody>
          <a:bodyPr/>
          <a:lstStyle/>
          <a:p>
            <a:pPr algn="ctr"/>
            <a:r>
              <a:rPr lang="en-US" sz="6600" dirty="0">
                <a:latin typeface="Arial Black" panose="020B0A04020102020204" pitchFamily="34" charset="0"/>
              </a:rPr>
              <a:t>Networking</a:t>
            </a:r>
          </a:p>
        </p:txBody>
      </p:sp>
      <p:sp>
        <p:nvSpPr>
          <p:cNvPr id="7" name="Rectangle 6">
            <a:extLst>
              <a:ext uri="{FF2B5EF4-FFF2-40B4-BE49-F238E27FC236}">
                <a16:creationId xmlns:a16="http://schemas.microsoft.com/office/drawing/2014/main" id="{66F4DAA7-43D3-4768-A60A-A3E595D6D05E}"/>
              </a:ext>
            </a:extLst>
          </p:cNvPr>
          <p:cNvSpPr/>
          <p:nvPr/>
        </p:nvSpPr>
        <p:spPr>
          <a:xfrm flipV="1">
            <a:off x="304800" y="32765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C310DB05-D3CF-4ED3-B8E3-CBE53B6C152A}"/>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04800" y="274638"/>
            <a:ext cx="8382000" cy="868362"/>
          </a:xfrm>
        </p:spPr>
        <p:txBody>
          <a:bodyPr/>
          <a:lstStyle/>
          <a:p>
            <a:pPr algn="ctr"/>
            <a:r>
              <a:rPr lang="en-US" dirty="0">
                <a:latin typeface="Arial Black" panose="020B0A04020102020204" pitchFamily="34" charset="0"/>
              </a:rPr>
              <a:t>Where Should YOU Network?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205432"/>
              </p:ext>
            </p:extLst>
          </p:nvPr>
        </p:nvGraphicFramePr>
        <p:xfrm>
          <a:off x="1097280" y="1600200"/>
          <a:ext cx="6858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46ECFC9-BD3A-4D05-ACF1-F5E58CC5146D}"/>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B27710F-1239-42D4-BB50-CDCB74C4EBB1}"/>
              </a:ext>
            </a:extLst>
          </p:cNvPr>
          <p:cNvSpPr>
            <a:spLocks noGrp="1"/>
          </p:cNvSpPr>
          <p:nvPr>
            <p:ph type="ftr" sz="quarter" idx="15"/>
          </p:nvPr>
        </p:nvSpPr>
        <p:spPr/>
        <p:txBody>
          <a:bodyPr/>
          <a:lstStyle/>
          <a:p>
            <a:pPr>
              <a:defRPr/>
            </a:pPr>
            <a:r>
              <a:rPr lang="en-US"/>
              <a:t>Marie McDaniel - 2018</a:t>
            </a:r>
          </a:p>
        </p:txBody>
      </p:sp>
    </p:spTree>
    <p:extLst>
      <p:ext uri="{BB962C8B-B14F-4D97-AF65-F5344CB8AC3E}">
        <p14:creationId xmlns:p14="http://schemas.microsoft.com/office/powerpoint/2010/main" val="262935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5"/>
          <p:cNvSpPr>
            <a:spLocks noGrp="1"/>
          </p:cNvSpPr>
          <p:nvPr>
            <p:ph sz="quarter" idx="13"/>
          </p:nvPr>
        </p:nvSpPr>
        <p:spPr/>
        <p:txBody>
          <a:bodyPr/>
          <a:lstStyle/>
          <a:p>
            <a:r>
              <a:rPr lang="en-US"/>
              <a:t>Networking</a:t>
            </a:r>
          </a:p>
        </p:txBody>
      </p:sp>
      <p:sp>
        <p:nvSpPr>
          <p:cNvPr id="4" name="Rectangle 3">
            <a:extLst>
              <a:ext uri="{FF2B5EF4-FFF2-40B4-BE49-F238E27FC236}">
                <a16:creationId xmlns:a16="http://schemas.microsoft.com/office/drawing/2014/main" id="{1CF4AE8F-CE34-4E7A-9171-D0F72E64440B}"/>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D18AA7FD-2682-4B6E-8698-DAD19DF2CE16}"/>
              </a:ext>
            </a:extLst>
          </p:cNvPr>
          <p:cNvSpPr/>
          <p:nvPr/>
        </p:nvSpPr>
        <p:spPr>
          <a:xfrm>
            <a:off x="685800" y="1905000"/>
            <a:ext cx="3429000" cy="25145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 lastClr="FFFFFF"/>
                </a:solidFill>
                <a:latin typeface="Arial Black" panose="020B0A04020102020204" pitchFamily="34" charset="0"/>
              </a:rPr>
              <a:t>Multiple impressions</a:t>
            </a:r>
          </a:p>
        </p:txBody>
      </p:sp>
      <p:sp>
        <p:nvSpPr>
          <p:cNvPr id="6" name="Rectangle: Rounded Corners 5">
            <a:extLst>
              <a:ext uri="{FF2B5EF4-FFF2-40B4-BE49-F238E27FC236}">
                <a16:creationId xmlns:a16="http://schemas.microsoft.com/office/drawing/2014/main" id="{89EBE836-8BC9-4FA2-B7C2-792E07ADD715}"/>
              </a:ext>
            </a:extLst>
          </p:cNvPr>
          <p:cNvSpPr/>
          <p:nvPr/>
        </p:nvSpPr>
        <p:spPr>
          <a:xfrm>
            <a:off x="4572000" y="1905000"/>
            <a:ext cx="3429000" cy="25145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 lastClr="FFFFFF"/>
                </a:solidFill>
                <a:latin typeface="Arial Black" panose="020B0A04020102020204" pitchFamily="34" charset="0"/>
              </a:rPr>
              <a:t>Consistent presence</a:t>
            </a:r>
          </a:p>
        </p:txBody>
      </p:sp>
      <p:sp>
        <p:nvSpPr>
          <p:cNvPr id="3" name="Rectangle 2">
            <a:extLst>
              <a:ext uri="{FF2B5EF4-FFF2-40B4-BE49-F238E27FC236}">
                <a16:creationId xmlns:a16="http://schemas.microsoft.com/office/drawing/2014/main" id="{E1B55647-4881-4580-A9A6-54B4EC58852E}"/>
              </a:ext>
            </a:extLst>
          </p:cNvPr>
          <p:cNvSpPr/>
          <p:nvPr/>
        </p:nvSpPr>
        <p:spPr>
          <a:xfrm>
            <a:off x="685800" y="2514600"/>
            <a:ext cx="3429000" cy="1219200"/>
          </a:xfrm>
          <a:prstGeom prst="rect">
            <a:avLst/>
          </a:prstGeom>
          <a:solidFill>
            <a:schemeClr val="bg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FB4DD9-A207-4701-9C82-1A7CBC1888F4}"/>
              </a:ext>
            </a:extLst>
          </p:cNvPr>
          <p:cNvSpPr/>
          <p:nvPr/>
        </p:nvSpPr>
        <p:spPr>
          <a:xfrm>
            <a:off x="4572000" y="2514600"/>
            <a:ext cx="3429000" cy="1219200"/>
          </a:xfrm>
          <a:prstGeom prst="rect">
            <a:avLst/>
          </a:prstGeom>
          <a:solidFill>
            <a:schemeClr val="bg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5DE85BA0-205C-4BB4-A423-D4EFADE9DD43}"/>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6"/>
          <p:cNvSpPr>
            <a:spLocks noGrp="1"/>
          </p:cNvSpPr>
          <p:nvPr>
            <p:ph sz="quarter" idx="13"/>
          </p:nvPr>
        </p:nvSpPr>
        <p:spPr/>
        <p:txBody>
          <a:bodyPr/>
          <a:lstStyle/>
          <a:p>
            <a:r>
              <a:rPr lang="en-US"/>
              <a:t>Networking</a:t>
            </a:r>
          </a:p>
        </p:txBody>
      </p:sp>
      <p:sp>
        <p:nvSpPr>
          <p:cNvPr id="36866" name="Title 2"/>
          <p:cNvSpPr>
            <a:spLocks noGrp="1"/>
          </p:cNvSpPr>
          <p:nvPr>
            <p:ph type="title" idx="4294967295"/>
          </p:nvPr>
        </p:nvSpPr>
        <p:spPr>
          <a:xfrm>
            <a:off x="304800" y="2019300"/>
            <a:ext cx="3931456" cy="2286000"/>
          </a:xfrm>
        </p:spPr>
        <p:txBody>
          <a:bodyPr/>
          <a:lstStyle/>
          <a:p>
            <a:r>
              <a:rPr lang="en-US" b="1" dirty="0">
                <a:latin typeface="Arial Black" panose="020B0A04020102020204" pitchFamily="34" charset="0"/>
              </a:rPr>
              <a:t>Confidence-Building Habits</a:t>
            </a:r>
          </a:p>
        </p:txBody>
      </p:sp>
      <p:pic>
        <p:nvPicPr>
          <p:cNvPr id="36867" name="Picture 3" descr="C:\Users\mmulligan\AppData\Local\Microsoft\Windows\Temporary Internet Files\Content.IE5\4NCYP0MB\MP900443553[1].jpg"/>
          <p:cNvPicPr>
            <a:picLocks noChangeAspect="1" noChangeArrowheads="1"/>
          </p:cNvPicPr>
          <p:nvPr/>
        </p:nvPicPr>
        <p:blipFill>
          <a:blip r:embed="rId3"/>
          <a:srcRect/>
          <a:stretch>
            <a:fillRect/>
          </a:stretch>
        </p:blipFill>
        <p:spPr bwMode="auto">
          <a:xfrm>
            <a:off x="4572000" y="1752600"/>
            <a:ext cx="4038600" cy="2687852"/>
          </a:xfrm>
          <a:prstGeom prst="rect">
            <a:avLst/>
          </a:prstGeom>
          <a:noFill/>
          <a:ln w="9525">
            <a:noFill/>
            <a:miter lim="800000"/>
            <a:headEnd/>
            <a:tailEnd/>
          </a:ln>
        </p:spPr>
      </p:pic>
      <p:sp>
        <p:nvSpPr>
          <p:cNvPr id="5" name="Rectangle 4">
            <a:extLst>
              <a:ext uri="{FF2B5EF4-FFF2-40B4-BE49-F238E27FC236}">
                <a16:creationId xmlns:a16="http://schemas.microsoft.com/office/drawing/2014/main" id="{3ABBDD6E-CCF6-4D0B-BB56-D715192EBF4B}"/>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EB087F7-80B2-4617-ABBF-E68B9B6DA7CA}"/>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5"/>
          <p:cNvSpPr>
            <a:spLocks noGrp="1"/>
          </p:cNvSpPr>
          <p:nvPr>
            <p:ph sz="quarter" idx="13"/>
          </p:nvPr>
        </p:nvSpPr>
        <p:spPr/>
        <p:txBody>
          <a:bodyPr/>
          <a:lstStyle/>
          <a:p>
            <a:r>
              <a:rPr lang="en-US"/>
              <a:t>Networking</a:t>
            </a:r>
          </a:p>
        </p:txBody>
      </p:sp>
      <p:sp>
        <p:nvSpPr>
          <p:cNvPr id="2" name="Rectangle 1">
            <a:extLst>
              <a:ext uri="{FF2B5EF4-FFF2-40B4-BE49-F238E27FC236}">
                <a16:creationId xmlns:a16="http://schemas.microsoft.com/office/drawing/2014/main" id="{9A219610-A7AC-4592-92B7-C418FA252D2E}"/>
              </a:ext>
            </a:extLst>
          </p:cNvPr>
          <p:cNvSpPr/>
          <p:nvPr/>
        </p:nvSpPr>
        <p:spPr>
          <a:xfrm>
            <a:off x="914400" y="412750"/>
            <a:ext cx="2324009" cy="5705475"/>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CED8FE7-C0D8-4D42-8A1B-A58B31346216}"/>
              </a:ext>
            </a:extLst>
          </p:cNvPr>
          <p:cNvSpPr>
            <a:spLocks noGrp="1"/>
          </p:cNvSpPr>
          <p:nvPr>
            <p:ph type="ftr" sz="quarter" idx="15"/>
          </p:nvPr>
        </p:nvSpPr>
        <p:spPr/>
        <p:txBody>
          <a:bodyPr/>
          <a:lstStyle/>
          <a:p>
            <a:pPr>
              <a:defRPr/>
            </a:pPr>
            <a:r>
              <a:rPr lang="en-US"/>
              <a:t>Marie McDaniel - 2018</a:t>
            </a:r>
          </a:p>
        </p:txBody>
      </p:sp>
      <p:sp>
        <p:nvSpPr>
          <p:cNvPr id="5" name="Rectangle 4">
            <a:extLst>
              <a:ext uri="{FF2B5EF4-FFF2-40B4-BE49-F238E27FC236}">
                <a16:creationId xmlns:a16="http://schemas.microsoft.com/office/drawing/2014/main" id="{385FDABC-A10C-4394-87FC-96B29ADD6846}"/>
              </a:ext>
            </a:extLst>
          </p:cNvPr>
          <p:cNvSpPr/>
          <p:nvPr/>
        </p:nvSpPr>
        <p:spPr>
          <a:xfrm>
            <a:off x="914400" y="412750"/>
            <a:ext cx="2324009" cy="73025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Appearance</a:t>
            </a:r>
          </a:p>
        </p:txBody>
      </p:sp>
      <p:sp>
        <p:nvSpPr>
          <p:cNvPr id="6" name="Rectangle 5">
            <a:extLst>
              <a:ext uri="{FF2B5EF4-FFF2-40B4-BE49-F238E27FC236}">
                <a16:creationId xmlns:a16="http://schemas.microsoft.com/office/drawing/2014/main" id="{B8143CF8-4EBE-419B-AECA-7185C07C9934}"/>
              </a:ext>
            </a:extLst>
          </p:cNvPr>
          <p:cNvSpPr/>
          <p:nvPr/>
        </p:nvSpPr>
        <p:spPr>
          <a:xfrm>
            <a:off x="932448" y="136758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Hair, nails, </a:t>
            </a:r>
            <a:r>
              <a:rPr lang="en-US" sz="2000" dirty="0" err="1">
                <a:solidFill>
                  <a:schemeClr val="tx1"/>
                </a:solidFill>
                <a:latin typeface="Arial" panose="020B0604020202020204" pitchFamily="34" charset="0"/>
                <a:cs typeface="Arial" panose="020B0604020202020204" pitchFamily="34" charset="0"/>
              </a:rPr>
              <a:t>etc</a:t>
            </a:r>
            <a:endParaRPr lang="en-US" sz="20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F27EBC1-389C-4AAB-B4C1-EBAF71D8E812}"/>
              </a:ext>
            </a:extLst>
          </p:cNvPr>
          <p:cNvSpPr/>
          <p:nvPr/>
        </p:nvSpPr>
        <p:spPr>
          <a:xfrm>
            <a:off x="932448" y="2301101"/>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Logo wear, nametag</a:t>
            </a:r>
          </a:p>
        </p:txBody>
      </p:sp>
      <p:sp>
        <p:nvSpPr>
          <p:cNvPr id="10" name="Rectangle 9">
            <a:extLst>
              <a:ext uri="{FF2B5EF4-FFF2-40B4-BE49-F238E27FC236}">
                <a16:creationId xmlns:a16="http://schemas.microsoft.com/office/drawing/2014/main" id="{FA934BE9-590B-460C-867A-065C777CFAD9}"/>
              </a:ext>
            </a:extLst>
          </p:cNvPr>
          <p:cNvSpPr/>
          <p:nvPr/>
        </p:nvSpPr>
        <p:spPr>
          <a:xfrm>
            <a:off x="932448" y="3234613"/>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49B08B6-B1D3-47C2-B53B-33C8286BFC36}"/>
              </a:ext>
            </a:extLst>
          </p:cNvPr>
          <p:cNvSpPr/>
          <p:nvPr/>
        </p:nvSpPr>
        <p:spPr>
          <a:xfrm>
            <a:off x="932448" y="4168125"/>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9F586C5-7ED0-495D-B36C-5A452559BEFD}"/>
              </a:ext>
            </a:extLst>
          </p:cNvPr>
          <p:cNvSpPr/>
          <p:nvPr/>
        </p:nvSpPr>
        <p:spPr>
          <a:xfrm>
            <a:off x="932448" y="5105650"/>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5"/>
          <p:cNvSpPr>
            <a:spLocks noGrp="1"/>
          </p:cNvSpPr>
          <p:nvPr>
            <p:ph sz="quarter" idx="13"/>
          </p:nvPr>
        </p:nvSpPr>
        <p:spPr/>
        <p:txBody>
          <a:bodyPr/>
          <a:lstStyle/>
          <a:p>
            <a:r>
              <a:rPr lang="en-US"/>
              <a:t>Networking</a:t>
            </a:r>
          </a:p>
        </p:txBody>
      </p:sp>
      <p:sp>
        <p:nvSpPr>
          <p:cNvPr id="3" name="Footer Placeholder 2">
            <a:extLst>
              <a:ext uri="{FF2B5EF4-FFF2-40B4-BE49-F238E27FC236}">
                <a16:creationId xmlns:a16="http://schemas.microsoft.com/office/drawing/2014/main" id="{075741CC-B515-40C6-BF09-82BDAB21CA8C}"/>
              </a:ext>
            </a:extLst>
          </p:cNvPr>
          <p:cNvSpPr>
            <a:spLocks noGrp="1"/>
          </p:cNvSpPr>
          <p:nvPr>
            <p:ph type="ftr" sz="quarter" idx="15"/>
          </p:nvPr>
        </p:nvSpPr>
        <p:spPr/>
        <p:txBody>
          <a:bodyPr/>
          <a:lstStyle/>
          <a:p>
            <a:pPr>
              <a:defRPr/>
            </a:pPr>
            <a:r>
              <a:rPr lang="en-US"/>
              <a:t>Marie McDaniel - 2018</a:t>
            </a:r>
          </a:p>
        </p:txBody>
      </p:sp>
      <p:sp>
        <p:nvSpPr>
          <p:cNvPr id="7" name="Rectangle 6">
            <a:extLst>
              <a:ext uri="{FF2B5EF4-FFF2-40B4-BE49-F238E27FC236}">
                <a16:creationId xmlns:a16="http://schemas.microsoft.com/office/drawing/2014/main" id="{351AAF3B-2FE6-433D-98CD-3BF7B6B9CD84}"/>
              </a:ext>
            </a:extLst>
          </p:cNvPr>
          <p:cNvSpPr/>
          <p:nvPr/>
        </p:nvSpPr>
        <p:spPr>
          <a:xfrm>
            <a:off x="3521243" y="412750"/>
            <a:ext cx="2324009" cy="570547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3A7B79-D3D4-4664-820F-D1C820018682}"/>
              </a:ext>
            </a:extLst>
          </p:cNvPr>
          <p:cNvSpPr/>
          <p:nvPr/>
        </p:nvSpPr>
        <p:spPr>
          <a:xfrm>
            <a:off x="3521243" y="412750"/>
            <a:ext cx="2324009" cy="73025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Preparedness</a:t>
            </a:r>
          </a:p>
        </p:txBody>
      </p:sp>
      <p:sp>
        <p:nvSpPr>
          <p:cNvPr id="9" name="Rectangle 8">
            <a:extLst>
              <a:ext uri="{FF2B5EF4-FFF2-40B4-BE49-F238E27FC236}">
                <a16:creationId xmlns:a16="http://schemas.microsoft.com/office/drawing/2014/main" id="{CF4ED0F8-4601-4B83-B238-ADF2304651BF}"/>
              </a:ext>
            </a:extLst>
          </p:cNvPr>
          <p:cNvSpPr/>
          <p:nvPr/>
        </p:nvSpPr>
        <p:spPr>
          <a:xfrm>
            <a:off x="3555333" y="136758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Business cards, pen</a:t>
            </a:r>
          </a:p>
        </p:txBody>
      </p:sp>
      <p:sp>
        <p:nvSpPr>
          <p:cNvPr id="10" name="Rectangle 9">
            <a:extLst>
              <a:ext uri="{FF2B5EF4-FFF2-40B4-BE49-F238E27FC236}">
                <a16:creationId xmlns:a16="http://schemas.microsoft.com/office/drawing/2014/main" id="{2942DEBB-971E-4DE3-A623-EC28C98A3618}"/>
              </a:ext>
            </a:extLst>
          </p:cNvPr>
          <p:cNvSpPr/>
          <p:nvPr/>
        </p:nvSpPr>
        <p:spPr>
          <a:xfrm>
            <a:off x="3555333" y="2301101"/>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Handshake</a:t>
            </a:r>
          </a:p>
        </p:txBody>
      </p:sp>
      <p:sp>
        <p:nvSpPr>
          <p:cNvPr id="11" name="Rectangle 10">
            <a:extLst>
              <a:ext uri="{FF2B5EF4-FFF2-40B4-BE49-F238E27FC236}">
                <a16:creationId xmlns:a16="http://schemas.microsoft.com/office/drawing/2014/main" id="{821AD1BB-8903-4A6F-B906-06828682E276}"/>
              </a:ext>
            </a:extLst>
          </p:cNvPr>
          <p:cNvSpPr/>
          <p:nvPr/>
        </p:nvSpPr>
        <p:spPr>
          <a:xfrm>
            <a:off x="3555333" y="3234613"/>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Elevator pitch</a:t>
            </a:r>
          </a:p>
        </p:txBody>
      </p:sp>
      <p:sp>
        <p:nvSpPr>
          <p:cNvPr id="12" name="Rectangle 11">
            <a:extLst>
              <a:ext uri="{FF2B5EF4-FFF2-40B4-BE49-F238E27FC236}">
                <a16:creationId xmlns:a16="http://schemas.microsoft.com/office/drawing/2014/main" id="{20AFF9AD-2F37-47C9-847A-1CF0AC5B8A84}"/>
              </a:ext>
            </a:extLst>
          </p:cNvPr>
          <p:cNvSpPr/>
          <p:nvPr/>
        </p:nvSpPr>
        <p:spPr>
          <a:xfrm>
            <a:off x="3555333" y="4168125"/>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B2A032C-68D4-40D5-9CEB-B92C245FF732}"/>
              </a:ext>
            </a:extLst>
          </p:cNvPr>
          <p:cNvSpPr/>
          <p:nvPr/>
        </p:nvSpPr>
        <p:spPr>
          <a:xfrm>
            <a:off x="3555333" y="510163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8DC7877-841D-4588-AD23-ACC5042D73FF}"/>
              </a:ext>
            </a:extLst>
          </p:cNvPr>
          <p:cNvSpPr/>
          <p:nvPr/>
        </p:nvSpPr>
        <p:spPr>
          <a:xfrm>
            <a:off x="914400" y="412750"/>
            <a:ext cx="2324009" cy="5705475"/>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9E772D7-2E58-4183-96AC-32DF874B07FD}"/>
              </a:ext>
            </a:extLst>
          </p:cNvPr>
          <p:cNvSpPr/>
          <p:nvPr/>
        </p:nvSpPr>
        <p:spPr>
          <a:xfrm>
            <a:off x="914400" y="412750"/>
            <a:ext cx="2324009" cy="73025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Appearance</a:t>
            </a:r>
          </a:p>
        </p:txBody>
      </p:sp>
      <p:sp>
        <p:nvSpPr>
          <p:cNvPr id="23" name="Rectangle 22">
            <a:extLst>
              <a:ext uri="{FF2B5EF4-FFF2-40B4-BE49-F238E27FC236}">
                <a16:creationId xmlns:a16="http://schemas.microsoft.com/office/drawing/2014/main" id="{D9FF210D-71F8-44F9-BFC5-266D34BA040D}"/>
              </a:ext>
            </a:extLst>
          </p:cNvPr>
          <p:cNvSpPr/>
          <p:nvPr/>
        </p:nvSpPr>
        <p:spPr>
          <a:xfrm>
            <a:off x="932448" y="136758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Hair, nails, </a:t>
            </a:r>
            <a:r>
              <a:rPr lang="en-US" sz="2000" dirty="0" err="1">
                <a:solidFill>
                  <a:schemeClr val="tx1"/>
                </a:solidFill>
                <a:latin typeface="Arial" panose="020B0604020202020204" pitchFamily="34" charset="0"/>
                <a:cs typeface="Arial" panose="020B0604020202020204" pitchFamily="34" charset="0"/>
              </a:rPr>
              <a:t>etc</a:t>
            </a:r>
            <a:endParaRPr lang="en-US" sz="200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9E85242-4940-4ACD-92F8-64CF627D0643}"/>
              </a:ext>
            </a:extLst>
          </p:cNvPr>
          <p:cNvSpPr/>
          <p:nvPr/>
        </p:nvSpPr>
        <p:spPr>
          <a:xfrm>
            <a:off x="932448" y="2301101"/>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Logo wear, nametag</a:t>
            </a:r>
          </a:p>
        </p:txBody>
      </p:sp>
      <p:sp>
        <p:nvSpPr>
          <p:cNvPr id="25" name="Rectangle 24">
            <a:extLst>
              <a:ext uri="{FF2B5EF4-FFF2-40B4-BE49-F238E27FC236}">
                <a16:creationId xmlns:a16="http://schemas.microsoft.com/office/drawing/2014/main" id="{4F003FC1-4F3E-4FEE-BBA1-27BA32E828AE}"/>
              </a:ext>
            </a:extLst>
          </p:cNvPr>
          <p:cNvSpPr/>
          <p:nvPr/>
        </p:nvSpPr>
        <p:spPr>
          <a:xfrm>
            <a:off x="932448" y="3234613"/>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60B10C2-6B82-4386-9808-47A4F47B1054}"/>
              </a:ext>
            </a:extLst>
          </p:cNvPr>
          <p:cNvSpPr/>
          <p:nvPr/>
        </p:nvSpPr>
        <p:spPr>
          <a:xfrm>
            <a:off x="932448" y="4168125"/>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2843F07-413C-4662-BBAF-3EB63C3A03C1}"/>
              </a:ext>
            </a:extLst>
          </p:cNvPr>
          <p:cNvSpPr/>
          <p:nvPr/>
        </p:nvSpPr>
        <p:spPr>
          <a:xfrm>
            <a:off x="932448" y="5105650"/>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5"/>
          <p:cNvSpPr>
            <a:spLocks noGrp="1"/>
          </p:cNvSpPr>
          <p:nvPr>
            <p:ph sz="quarter" idx="13"/>
          </p:nvPr>
        </p:nvSpPr>
        <p:spPr/>
        <p:txBody>
          <a:bodyPr/>
          <a:lstStyle/>
          <a:p>
            <a:r>
              <a:rPr lang="en-US"/>
              <a:t>Networking</a:t>
            </a:r>
          </a:p>
        </p:txBody>
      </p:sp>
      <p:sp>
        <p:nvSpPr>
          <p:cNvPr id="3" name="Footer Placeholder 2">
            <a:extLst>
              <a:ext uri="{FF2B5EF4-FFF2-40B4-BE49-F238E27FC236}">
                <a16:creationId xmlns:a16="http://schemas.microsoft.com/office/drawing/2014/main" id="{99B63F52-D06C-4C00-B77E-BCA702C1FB39}"/>
              </a:ext>
            </a:extLst>
          </p:cNvPr>
          <p:cNvSpPr>
            <a:spLocks noGrp="1"/>
          </p:cNvSpPr>
          <p:nvPr>
            <p:ph type="ftr" sz="quarter" idx="15"/>
          </p:nvPr>
        </p:nvSpPr>
        <p:spPr/>
        <p:txBody>
          <a:bodyPr/>
          <a:lstStyle/>
          <a:p>
            <a:pPr>
              <a:defRPr/>
            </a:pPr>
            <a:r>
              <a:rPr lang="en-US"/>
              <a:t>Marie McDaniel - 2018</a:t>
            </a:r>
          </a:p>
        </p:txBody>
      </p:sp>
      <p:sp>
        <p:nvSpPr>
          <p:cNvPr id="8" name="Rectangle 7">
            <a:extLst>
              <a:ext uri="{FF2B5EF4-FFF2-40B4-BE49-F238E27FC236}">
                <a16:creationId xmlns:a16="http://schemas.microsoft.com/office/drawing/2014/main" id="{474D2261-2D75-4DBB-A1DA-0027709ABE72}"/>
              </a:ext>
            </a:extLst>
          </p:cNvPr>
          <p:cNvSpPr/>
          <p:nvPr/>
        </p:nvSpPr>
        <p:spPr>
          <a:xfrm>
            <a:off x="6057991" y="412750"/>
            <a:ext cx="2324009" cy="5705475"/>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1A39FD-1A41-4E43-8F70-C147817781F0}"/>
              </a:ext>
            </a:extLst>
          </p:cNvPr>
          <p:cNvSpPr/>
          <p:nvPr/>
        </p:nvSpPr>
        <p:spPr>
          <a:xfrm>
            <a:off x="6057991" y="412750"/>
            <a:ext cx="2324009" cy="73025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Behavior</a:t>
            </a:r>
          </a:p>
        </p:txBody>
      </p:sp>
      <p:sp>
        <p:nvSpPr>
          <p:cNvPr id="10" name="Rectangle 9">
            <a:extLst>
              <a:ext uri="{FF2B5EF4-FFF2-40B4-BE49-F238E27FC236}">
                <a16:creationId xmlns:a16="http://schemas.microsoft.com/office/drawing/2014/main" id="{DD27B603-356D-4B6D-95C0-F2E8F1B3F28B}"/>
              </a:ext>
            </a:extLst>
          </p:cNvPr>
          <p:cNvSpPr/>
          <p:nvPr/>
        </p:nvSpPr>
        <p:spPr>
          <a:xfrm>
            <a:off x="6075639" y="136758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Circulate</a:t>
            </a:r>
          </a:p>
        </p:txBody>
      </p:sp>
      <p:sp>
        <p:nvSpPr>
          <p:cNvPr id="11" name="Rectangle 10">
            <a:extLst>
              <a:ext uri="{FF2B5EF4-FFF2-40B4-BE49-F238E27FC236}">
                <a16:creationId xmlns:a16="http://schemas.microsoft.com/office/drawing/2014/main" id="{2DB7BE72-3FBA-4C1E-A35B-AB3466EC935B}"/>
              </a:ext>
            </a:extLst>
          </p:cNvPr>
          <p:cNvSpPr/>
          <p:nvPr/>
        </p:nvSpPr>
        <p:spPr>
          <a:xfrm>
            <a:off x="6075639" y="2305112"/>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Make the large group smaller</a:t>
            </a:r>
          </a:p>
        </p:txBody>
      </p:sp>
      <p:sp>
        <p:nvSpPr>
          <p:cNvPr id="12" name="Rectangle 11">
            <a:extLst>
              <a:ext uri="{FF2B5EF4-FFF2-40B4-BE49-F238E27FC236}">
                <a16:creationId xmlns:a16="http://schemas.microsoft.com/office/drawing/2014/main" id="{7C6ED6DE-3586-4487-BCB2-7A266FFC978F}"/>
              </a:ext>
            </a:extLst>
          </p:cNvPr>
          <p:cNvSpPr/>
          <p:nvPr/>
        </p:nvSpPr>
        <p:spPr>
          <a:xfrm>
            <a:off x="6075639" y="3234613"/>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34AC539-098A-4B23-918E-744971BD746F}"/>
              </a:ext>
            </a:extLst>
          </p:cNvPr>
          <p:cNvSpPr/>
          <p:nvPr/>
        </p:nvSpPr>
        <p:spPr>
          <a:xfrm>
            <a:off x="6075639" y="4168125"/>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7136111-0E5B-4D75-8A76-A99EC01BF351}"/>
              </a:ext>
            </a:extLst>
          </p:cNvPr>
          <p:cNvSpPr/>
          <p:nvPr/>
        </p:nvSpPr>
        <p:spPr>
          <a:xfrm>
            <a:off x="6075639" y="510163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9BE6D53-A60F-4BB3-8306-4CBCCC81CDAC}"/>
              </a:ext>
            </a:extLst>
          </p:cNvPr>
          <p:cNvSpPr/>
          <p:nvPr/>
        </p:nvSpPr>
        <p:spPr>
          <a:xfrm>
            <a:off x="3521243" y="412750"/>
            <a:ext cx="2324009" cy="570547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8BCC3D-F437-4395-A7A5-EDA2E59E33A3}"/>
              </a:ext>
            </a:extLst>
          </p:cNvPr>
          <p:cNvSpPr/>
          <p:nvPr/>
        </p:nvSpPr>
        <p:spPr>
          <a:xfrm>
            <a:off x="3521243" y="412750"/>
            <a:ext cx="2324009" cy="73025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Preparedness</a:t>
            </a:r>
          </a:p>
        </p:txBody>
      </p:sp>
      <p:sp>
        <p:nvSpPr>
          <p:cNvPr id="17" name="Rectangle 16">
            <a:extLst>
              <a:ext uri="{FF2B5EF4-FFF2-40B4-BE49-F238E27FC236}">
                <a16:creationId xmlns:a16="http://schemas.microsoft.com/office/drawing/2014/main" id="{53838993-36E8-4BF0-9E4A-540E494C36DB}"/>
              </a:ext>
            </a:extLst>
          </p:cNvPr>
          <p:cNvSpPr/>
          <p:nvPr/>
        </p:nvSpPr>
        <p:spPr>
          <a:xfrm>
            <a:off x="3555333" y="136758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Business cards, pen</a:t>
            </a:r>
          </a:p>
        </p:txBody>
      </p:sp>
      <p:sp>
        <p:nvSpPr>
          <p:cNvPr id="18" name="Rectangle 17">
            <a:extLst>
              <a:ext uri="{FF2B5EF4-FFF2-40B4-BE49-F238E27FC236}">
                <a16:creationId xmlns:a16="http://schemas.microsoft.com/office/drawing/2014/main" id="{5A520DDB-F565-4393-AFE4-325CA85A0606}"/>
              </a:ext>
            </a:extLst>
          </p:cNvPr>
          <p:cNvSpPr/>
          <p:nvPr/>
        </p:nvSpPr>
        <p:spPr>
          <a:xfrm>
            <a:off x="3555333" y="2301101"/>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Handshake</a:t>
            </a:r>
          </a:p>
        </p:txBody>
      </p:sp>
      <p:sp>
        <p:nvSpPr>
          <p:cNvPr id="19" name="Rectangle 18">
            <a:extLst>
              <a:ext uri="{FF2B5EF4-FFF2-40B4-BE49-F238E27FC236}">
                <a16:creationId xmlns:a16="http://schemas.microsoft.com/office/drawing/2014/main" id="{8854B423-D231-45FD-BC36-6F071923C5EE}"/>
              </a:ext>
            </a:extLst>
          </p:cNvPr>
          <p:cNvSpPr/>
          <p:nvPr/>
        </p:nvSpPr>
        <p:spPr>
          <a:xfrm>
            <a:off x="3555333" y="3234613"/>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Elevator pitch</a:t>
            </a:r>
          </a:p>
        </p:txBody>
      </p:sp>
      <p:sp>
        <p:nvSpPr>
          <p:cNvPr id="20" name="Rectangle 19">
            <a:extLst>
              <a:ext uri="{FF2B5EF4-FFF2-40B4-BE49-F238E27FC236}">
                <a16:creationId xmlns:a16="http://schemas.microsoft.com/office/drawing/2014/main" id="{E5FC96FB-2B11-48CE-B228-DDDE2752E64D}"/>
              </a:ext>
            </a:extLst>
          </p:cNvPr>
          <p:cNvSpPr/>
          <p:nvPr/>
        </p:nvSpPr>
        <p:spPr>
          <a:xfrm>
            <a:off x="3555333" y="4168125"/>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891EF98-DA85-49E9-AD12-8885481E484E}"/>
              </a:ext>
            </a:extLst>
          </p:cNvPr>
          <p:cNvSpPr/>
          <p:nvPr/>
        </p:nvSpPr>
        <p:spPr>
          <a:xfrm>
            <a:off x="3555333" y="510163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72D716F-59AD-4266-9EFF-21727E06A89B}"/>
              </a:ext>
            </a:extLst>
          </p:cNvPr>
          <p:cNvSpPr/>
          <p:nvPr/>
        </p:nvSpPr>
        <p:spPr>
          <a:xfrm>
            <a:off x="914400" y="412750"/>
            <a:ext cx="2324009" cy="5705475"/>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861D5E-5056-4A3B-B7C6-29F4E9F775D4}"/>
              </a:ext>
            </a:extLst>
          </p:cNvPr>
          <p:cNvSpPr/>
          <p:nvPr/>
        </p:nvSpPr>
        <p:spPr>
          <a:xfrm>
            <a:off x="914400" y="412750"/>
            <a:ext cx="2324009" cy="73025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Appearance</a:t>
            </a:r>
          </a:p>
        </p:txBody>
      </p:sp>
      <p:sp>
        <p:nvSpPr>
          <p:cNvPr id="24" name="Rectangle 23">
            <a:extLst>
              <a:ext uri="{FF2B5EF4-FFF2-40B4-BE49-F238E27FC236}">
                <a16:creationId xmlns:a16="http://schemas.microsoft.com/office/drawing/2014/main" id="{445CF751-D5C3-4452-BDA6-BCAE749D6057}"/>
              </a:ext>
            </a:extLst>
          </p:cNvPr>
          <p:cNvSpPr/>
          <p:nvPr/>
        </p:nvSpPr>
        <p:spPr>
          <a:xfrm>
            <a:off x="932448" y="1367589"/>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Hair, nails, </a:t>
            </a:r>
            <a:r>
              <a:rPr lang="en-US" sz="2000" dirty="0" err="1">
                <a:solidFill>
                  <a:schemeClr val="tx1"/>
                </a:solidFill>
                <a:latin typeface="Arial" panose="020B0604020202020204" pitchFamily="34" charset="0"/>
                <a:cs typeface="Arial" panose="020B0604020202020204" pitchFamily="34" charset="0"/>
              </a:rPr>
              <a:t>etc</a:t>
            </a:r>
            <a:endParaRPr lang="en-US" sz="2000"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1B06E79-4DBA-414D-9BF4-D3548B374F0D}"/>
              </a:ext>
            </a:extLst>
          </p:cNvPr>
          <p:cNvSpPr/>
          <p:nvPr/>
        </p:nvSpPr>
        <p:spPr>
          <a:xfrm>
            <a:off x="932448" y="2301101"/>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Logo wear, nametag</a:t>
            </a:r>
          </a:p>
        </p:txBody>
      </p:sp>
      <p:sp>
        <p:nvSpPr>
          <p:cNvPr id="26" name="Rectangle 25">
            <a:extLst>
              <a:ext uri="{FF2B5EF4-FFF2-40B4-BE49-F238E27FC236}">
                <a16:creationId xmlns:a16="http://schemas.microsoft.com/office/drawing/2014/main" id="{07A3695F-A5D4-4B37-8D8D-B2731B1AAB88}"/>
              </a:ext>
            </a:extLst>
          </p:cNvPr>
          <p:cNvSpPr/>
          <p:nvPr/>
        </p:nvSpPr>
        <p:spPr>
          <a:xfrm>
            <a:off x="932448" y="3234613"/>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D35B03D-90FD-4960-98F5-739BA3DE2508}"/>
              </a:ext>
            </a:extLst>
          </p:cNvPr>
          <p:cNvSpPr/>
          <p:nvPr/>
        </p:nvSpPr>
        <p:spPr>
          <a:xfrm>
            <a:off x="932448" y="4168125"/>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A5684D4-7300-4B45-8E5C-36DF5F9CD38C}"/>
              </a:ext>
            </a:extLst>
          </p:cNvPr>
          <p:cNvSpPr/>
          <p:nvPr/>
        </p:nvSpPr>
        <p:spPr>
          <a:xfrm>
            <a:off x="932448" y="5105650"/>
            <a:ext cx="2272364" cy="7302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8EAEAEC-2CD2-4573-AF9A-FE36A753ABFF}"/>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38166" y="633974"/>
            <a:ext cx="5205834" cy="6224026"/>
          </a:xfrm>
        </p:spPr>
      </p:pic>
      <p:sp>
        <p:nvSpPr>
          <p:cNvPr id="45060" name="Title 1"/>
          <p:cNvSpPr>
            <a:spLocks noGrp="1"/>
          </p:cNvSpPr>
          <p:nvPr>
            <p:ph type="title"/>
          </p:nvPr>
        </p:nvSpPr>
        <p:spPr>
          <a:xfrm>
            <a:off x="304800" y="1807373"/>
            <a:ext cx="5486400" cy="1121565"/>
          </a:xfrm>
        </p:spPr>
        <p:txBody>
          <a:bodyPr/>
          <a:lstStyle/>
          <a:p>
            <a:pPr algn="ctr"/>
            <a:r>
              <a:rPr lang="en-US" sz="4000" dirty="0">
                <a:latin typeface="Arial Black" panose="020B0A04020102020204" pitchFamily="34" charset="0"/>
              </a:rPr>
              <a:t>Non-Verbal Communication</a:t>
            </a:r>
          </a:p>
        </p:txBody>
      </p:sp>
      <p:sp>
        <p:nvSpPr>
          <p:cNvPr id="45061" name="Title 1"/>
          <p:cNvSpPr>
            <a:spLocks noGrp="1"/>
          </p:cNvSpPr>
          <p:nvPr>
            <p:ph type="body" sz="half" idx="2"/>
          </p:nvPr>
        </p:nvSpPr>
        <p:spPr>
          <a:xfrm>
            <a:off x="304800" y="3081338"/>
            <a:ext cx="5486400" cy="804862"/>
          </a:xfrm>
        </p:spPr>
        <p:txBody>
          <a:bodyPr/>
          <a:lstStyle/>
          <a:p>
            <a:pPr algn="ctr"/>
            <a:r>
              <a:rPr lang="en-US" sz="1800" i="1" dirty="0">
                <a:latin typeface="Arial" panose="020B0604020202020204" pitchFamily="34" charset="0"/>
                <a:cs typeface="Arial" panose="020B0604020202020204" pitchFamily="34" charset="0"/>
              </a:rPr>
              <a:t>What you’re really saying</a:t>
            </a:r>
          </a:p>
        </p:txBody>
      </p:sp>
      <p:sp>
        <p:nvSpPr>
          <p:cNvPr id="9" name="Rectangle 8">
            <a:extLst>
              <a:ext uri="{FF2B5EF4-FFF2-40B4-BE49-F238E27FC236}">
                <a16:creationId xmlns:a16="http://schemas.microsoft.com/office/drawing/2014/main" id="{EDD98924-B30E-4156-88E6-0B38479B8C8B}"/>
              </a:ext>
            </a:extLst>
          </p:cNvPr>
          <p:cNvSpPr/>
          <p:nvPr/>
        </p:nvSpPr>
        <p:spPr>
          <a:xfrm flipV="1">
            <a:off x="304800" y="1219199"/>
            <a:ext cx="54864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98A2F1-C183-4527-9251-6309069425D8}"/>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304800" y="274638"/>
            <a:ext cx="8382000" cy="1143000"/>
          </a:xfrm>
        </p:spPr>
        <p:txBody>
          <a:bodyPr/>
          <a:lstStyle/>
          <a:p>
            <a:pPr algn="l"/>
            <a:r>
              <a:rPr lang="en-US" dirty="0">
                <a:latin typeface="Arial Black" panose="020B0A04020102020204" pitchFamily="34" charset="0"/>
              </a:rPr>
              <a:t>More Non-Verbal Cues</a:t>
            </a:r>
          </a:p>
        </p:txBody>
      </p:sp>
      <p:sp>
        <p:nvSpPr>
          <p:cNvPr id="47107" name="Content Placeholder 3"/>
          <p:cNvSpPr>
            <a:spLocks noGrp="1"/>
          </p:cNvSpPr>
          <p:nvPr>
            <p:ph sz="half" idx="1"/>
          </p:nvPr>
        </p:nvSpPr>
        <p:spPr>
          <a:xfrm>
            <a:off x="457200" y="1600200"/>
            <a:ext cx="3733800" cy="3810000"/>
          </a:xfrm>
        </p:spPr>
        <p:txBody>
          <a:bodyPr/>
          <a:lstStyle/>
          <a:p>
            <a:r>
              <a:rPr lang="en-US" sz="2400" dirty="0">
                <a:latin typeface="Arial" panose="020B0604020202020204" pitchFamily="34" charset="0"/>
                <a:cs typeface="Arial" panose="020B0604020202020204" pitchFamily="34" charset="0"/>
              </a:rPr>
              <a:t>Rubbing eyes</a:t>
            </a:r>
          </a:p>
          <a:p>
            <a:r>
              <a:rPr lang="en-US" sz="2400" dirty="0">
                <a:latin typeface="Arial" panose="020B0604020202020204" pitchFamily="34" charset="0"/>
                <a:cs typeface="Arial" panose="020B0604020202020204" pitchFamily="34" charset="0"/>
              </a:rPr>
              <a:t>Crinkling nose</a:t>
            </a:r>
          </a:p>
          <a:p>
            <a:r>
              <a:rPr lang="en-US" sz="2400" dirty="0">
                <a:latin typeface="Arial" panose="020B0604020202020204" pitchFamily="34" charset="0"/>
                <a:cs typeface="Arial" panose="020B0604020202020204" pitchFamily="34" charset="0"/>
              </a:rPr>
              <a:t>Rubbing chin</a:t>
            </a:r>
          </a:p>
          <a:p>
            <a:r>
              <a:rPr lang="en-US" sz="2400" dirty="0">
                <a:latin typeface="Arial" panose="020B0604020202020204" pitchFamily="34" charset="0"/>
                <a:cs typeface="Arial" panose="020B0604020202020204" pitchFamily="34" charset="0"/>
              </a:rPr>
              <a:t>Playing with necklace</a:t>
            </a:r>
          </a:p>
          <a:p>
            <a:r>
              <a:rPr lang="en-US" sz="2400" dirty="0" err="1">
                <a:latin typeface="Arial" panose="020B0604020202020204" pitchFamily="34" charset="0"/>
                <a:cs typeface="Arial" panose="020B0604020202020204" pitchFamily="34" charset="0"/>
              </a:rPr>
              <a:t>Steepling</a:t>
            </a:r>
            <a:r>
              <a:rPr lang="en-US" sz="2400" dirty="0">
                <a:latin typeface="Arial" panose="020B0604020202020204" pitchFamily="34" charset="0"/>
                <a:cs typeface="Arial" panose="020B0604020202020204" pitchFamily="34" charset="0"/>
              </a:rPr>
              <a:t> fingers</a:t>
            </a:r>
          </a:p>
          <a:p>
            <a:r>
              <a:rPr lang="en-US" sz="2400" dirty="0">
                <a:latin typeface="Arial" panose="020B0604020202020204" pitchFamily="34" charset="0"/>
                <a:cs typeface="Arial" panose="020B0604020202020204" pitchFamily="34" charset="0"/>
              </a:rPr>
              <a:t>Interlocking hands</a:t>
            </a:r>
          </a:p>
          <a:p>
            <a:r>
              <a:rPr lang="en-US" sz="2400" dirty="0">
                <a:latin typeface="Arial" panose="020B0604020202020204" pitchFamily="34" charset="0"/>
                <a:cs typeface="Arial" panose="020B0604020202020204" pitchFamily="34" charset="0"/>
              </a:rPr>
              <a:t>Hands behind head</a:t>
            </a:r>
          </a:p>
          <a:p>
            <a:r>
              <a:rPr lang="en-US" sz="2400" dirty="0">
                <a:latin typeface="Arial" panose="020B0604020202020204" pitchFamily="34" charset="0"/>
                <a:cs typeface="Arial" panose="020B0604020202020204" pitchFamily="34" charset="0"/>
              </a:rPr>
              <a:t>Tilted head</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7108" name="Content Placeholder 4"/>
          <p:cNvSpPr>
            <a:spLocks noGrp="1"/>
          </p:cNvSpPr>
          <p:nvPr>
            <p:ph sz="half" idx="2"/>
          </p:nvPr>
        </p:nvSpPr>
        <p:spPr>
          <a:xfrm>
            <a:off x="4572000" y="1600200"/>
            <a:ext cx="4114800" cy="4525963"/>
          </a:xfrm>
        </p:spPr>
        <p:txBody>
          <a:bodyPr/>
          <a:lstStyle/>
          <a:p>
            <a:r>
              <a:rPr lang="en-US" sz="2400" dirty="0">
                <a:latin typeface="Arial" panose="020B0604020202020204" pitchFamily="34" charset="0"/>
                <a:cs typeface="Arial" panose="020B0604020202020204" pitchFamily="34" charset="0"/>
              </a:rPr>
              <a:t>Tapping fingers</a:t>
            </a:r>
          </a:p>
          <a:p>
            <a:r>
              <a:rPr lang="en-US" sz="2400" dirty="0">
                <a:latin typeface="Arial" panose="020B0604020202020204" pitchFamily="34" charset="0"/>
                <a:cs typeface="Arial" panose="020B0604020202020204" pitchFamily="34" charset="0"/>
              </a:rPr>
              <a:t>Hands behind back</a:t>
            </a:r>
          </a:p>
          <a:p>
            <a:r>
              <a:rPr lang="en-US" sz="2400" dirty="0">
                <a:latin typeface="Arial" panose="020B0604020202020204" pitchFamily="34" charset="0"/>
                <a:cs typeface="Arial" panose="020B0604020202020204" pitchFamily="34" charset="0"/>
              </a:rPr>
              <a:t>Hands folded in front</a:t>
            </a:r>
          </a:p>
          <a:p>
            <a:r>
              <a:rPr lang="en-US" sz="2400" dirty="0">
                <a:latin typeface="Arial" panose="020B0604020202020204" pitchFamily="34" charset="0"/>
                <a:cs typeface="Arial" panose="020B0604020202020204" pitchFamily="34" charset="0"/>
              </a:rPr>
              <a:t>Brisk, erect walk</a:t>
            </a:r>
          </a:p>
          <a:p>
            <a:r>
              <a:rPr lang="en-US" sz="2400" dirty="0">
                <a:latin typeface="Arial" panose="020B0604020202020204" pitchFamily="34" charset="0"/>
                <a:cs typeface="Arial" panose="020B0604020202020204" pitchFamily="34" charset="0"/>
              </a:rPr>
              <a:t>Locked ankles</a:t>
            </a:r>
          </a:p>
          <a:p>
            <a:r>
              <a:rPr lang="en-US" sz="2400" dirty="0">
                <a:latin typeface="Arial" panose="020B0604020202020204" pitchFamily="34" charset="0"/>
                <a:cs typeface="Arial" panose="020B0604020202020204" pitchFamily="34" charset="0"/>
              </a:rPr>
              <a:t>Turning eyes away</a:t>
            </a:r>
          </a:p>
          <a:p>
            <a:r>
              <a:rPr lang="en-US" sz="2400" dirty="0">
                <a:latin typeface="Arial" panose="020B0604020202020204" pitchFamily="34" charset="0"/>
                <a:cs typeface="Arial" panose="020B0604020202020204" pitchFamily="34" charset="0"/>
              </a:rPr>
              <a:t>Covering mouth while speaking</a:t>
            </a:r>
          </a:p>
        </p:txBody>
      </p:sp>
      <p:sp>
        <p:nvSpPr>
          <p:cNvPr id="6" name="Rectangle 5">
            <a:extLst>
              <a:ext uri="{FF2B5EF4-FFF2-40B4-BE49-F238E27FC236}">
                <a16:creationId xmlns:a16="http://schemas.microsoft.com/office/drawing/2014/main" id="{C8FB6244-3CD2-417B-97E8-D1F1BE3BC57E}"/>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9027BD9-280E-440B-8FBB-1E10C171092A}"/>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a:xfrm>
            <a:off x="304800" y="274638"/>
            <a:ext cx="8382000" cy="1143000"/>
          </a:xfrm>
        </p:spPr>
        <p:txBody>
          <a:bodyPr/>
          <a:lstStyle/>
          <a:p>
            <a:r>
              <a:rPr lang="en-US" dirty="0">
                <a:latin typeface="Arial Black" panose="020B0A04020102020204" pitchFamily="34" charset="0"/>
              </a:rPr>
              <a:t>Networking Objectives</a:t>
            </a:r>
          </a:p>
        </p:txBody>
      </p:sp>
      <p:sp>
        <p:nvSpPr>
          <p:cNvPr id="6" name="Rectangle 5">
            <a:extLst>
              <a:ext uri="{FF2B5EF4-FFF2-40B4-BE49-F238E27FC236}">
                <a16:creationId xmlns:a16="http://schemas.microsoft.com/office/drawing/2014/main" id="{75FCC459-8B92-4280-8388-4E2353E35769}"/>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74932681-0D52-463B-8370-5123A772BF3B}"/>
              </a:ext>
            </a:extLst>
          </p:cNvPr>
          <p:cNvSpPr/>
          <p:nvPr/>
        </p:nvSpPr>
        <p:spPr>
          <a:xfrm rot="5400000">
            <a:off x="-3028056" y="2472388"/>
            <a:ext cx="5051467" cy="3110156"/>
          </a:xfrm>
          <a:prstGeom prst="arc">
            <a:avLst>
              <a:gd name="adj1" fmla="val 11556899"/>
              <a:gd name="adj2" fmla="val 20715661"/>
            </a:avLst>
          </a:prstGeom>
          <a:ln w="603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a:extLst>
              <a:ext uri="{FF2B5EF4-FFF2-40B4-BE49-F238E27FC236}">
                <a16:creationId xmlns:a16="http://schemas.microsoft.com/office/drawing/2014/main" id="{1A2A0125-8E48-4641-BFF5-E6733805770E}"/>
              </a:ext>
            </a:extLst>
          </p:cNvPr>
          <p:cNvGrpSpPr/>
          <p:nvPr/>
        </p:nvGrpSpPr>
        <p:grpSpPr>
          <a:xfrm>
            <a:off x="228600" y="1828800"/>
            <a:ext cx="7710237" cy="685800"/>
            <a:chOff x="138363" y="1828800"/>
            <a:chExt cx="7710237" cy="685800"/>
          </a:xfrm>
        </p:grpSpPr>
        <p:sp>
          <p:nvSpPr>
            <p:cNvPr id="29" name="Rectangle: Rounded Corners 28">
              <a:extLst>
                <a:ext uri="{FF2B5EF4-FFF2-40B4-BE49-F238E27FC236}">
                  <a16:creationId xmlns:a16="http://schemas.microsoft.com/office/drawing/2014/main" id="{FDF5CC57-83A7-4A67-AB18-F6F65D6A7A9F}"/>
                </a:ext>
              </a:extLst>
            </p:cNvPr>
            <p:cNvSpPr/>
            <p:nvPr/>
          </p:nvSpPr>
          <p:spPr>
            <a:xfrm>
              <a:off x="402609" y="1908007"/>
              <a:ext cx="7445991" cy="542425"/>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Debunk the 5 myths of networking</a:t>
              </a:r>
            </a:p>
          </p:txBody>
        </p:sp>
        <p:sp>
          <p:nvSpPr>
            <p:cNvPr id="30" name="Oval 29">
              <a:extLst>
                <a:ext uri="{FF2B5EF4-FFF2-40B4-BE49-F238E27FC236}">
                  <a16:creationId xmlns:a16="http://schemas.microsoft.com/office/drawing/2014/main" id="{4C9F2332-327B-4047-8A1B-12F43F4BE3DB}"/>
                </a:ext>
              </a:extLst>
            </p:cNvPr>
            <p:cNvSpPr/>
            <p:nvPr/>
          </p:nvSpPr>
          <p:spPr>
            <a:xfrm>
              <a:off x="138363" y="18288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4E30257-BAEE-42A6-934C-320EF1D87CD4}"/>
              </a:ext>
            </a:extLst>
          </p:cNvPr>
          <p:cNvGrpSpPr/>
          <p:nvPr/>
        </p:nvGrpSpPr>
        <p:grpSpPr>
          <a:xfrm>
            <a:off x="595563" y="2743200"/>
            <a:ext cx="7710237" cy="685800"/>
            <a:chOff x="519363" y="2590800"/>
            <a:chExt cx="7710237" cy="685800"/>
          </a:xfrm>
        </p:grpSpPr>
        <p:sp>
          <p:nvSpPr>
            <p:cNvPr id="32" name="Rectangle: Rounded Corners 31">
              <a:extLst>
                <a:ext uri="{FF2B5EF4-FFF2-40B4-BE49-F238E27FC236}">
                  <a16:creationId xmlns:a16="http://schemas.microsoft.com/office/drawing/2014/main" id="{E7A0FA5D-EAB1-4C7E-8F4F-576AE28104A9}"/>
                </a:ext>
              </a:extLst>
            </p:cNvPr>
            <p:cNvSpPr/>
            <p:nvPr/>
          </p:nvSpPr>
          <p:spPr>
            <a:xfrm>
              <a:off x="783609" y="2697000"/>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Define networking and its purpose</a:t>
              </a:r>
            </a:p>
          </p:txBody>
        </p:sp>
        <p:sp>
          <p:nvSpPr>
            <p:cNvPr id="33" name="Oval 32">
              <a:extLst>
                <a:ext uri="{FF2B5EF4-FFF2-40B4-BE49-F238E27FC236}">
                  <a16:creationId xmlns:a16="http://schemas.microsoft.com/office/drawing/2014/main" id="{2085A71F-2BF4-4078-9A36-1CBFF32C0C7B}"/>
                </a:ext>
              </a:extLst>
            </p:cNvPr>
            <p:cNvSpPr/>
            <p:nvPr/>
          </p:nvSpPr>
          <p:spPr>
            <a:xfrm>
              <a:off x="519363" y="25908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039065F-F295-4315-B179-C68D4BEF4274}"/>
              </a:ext>
            </a:extLst>
          </p:cNvPr>
          <p:cNvGrpSpPr/>
          <p:nvPr/>
        </p:nvGrpSpPr>
        <p:grpSpPr>
          <a:xfrm>
            <a:off x="671763" y="3657600"/>
            <a:ext cx="7710237" cy="685800"/>
            <a:chOff x="671763" y="3429000"/>
            <a:chExt cx="7710237" cy="685800"/>
          </a:xfrm>
        </p:grpSpPr>
        <p:sp>
          <p:nvSpPr>
            <p:cNvPr id="35" name="Rectangle: Rounded Corners 34">
              <a:extLst>
                <a:ext uri="{FF2B5EF4-FFF2-40B4-BE49-F238E27FC236}">
                  <a16:creationId xmlns:a16="http://schemas.microsoft.com/office/drawing/2014/main" id="{CFED32BC-AAE5-43CB-8891-EF08A17360C0}"/>
                </a:ext>
              </a:extLst>
            </p:cNvPr>
            <p:cNvSpPr/>
            <p:nvPr/>
          </p:nvSpPr>
          <p:spPr>
            <a:xfrm>
              <a:off x="936009" y="3505958"/>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latin typeface="Arial" panose="020B0604020202020204" pitchFamily="34" charset="0"/>
                  <a:cs typeface="Arial" panose="020B0604020202020204" pitchFamily="34" charset="0"/>
                </a:rPr>
                <a:t>Identify the best organizations for YOU to network</a:t>
              </a:r>
            </a:p>
          </p:txBody>
        </p:sp>
        <p:sp>
          <p:nvSpPr>
            <p:cNvPr id="36" name="Oval 35">
              <a:extLst>
                <a:ext uri="{FF2B5EF4-FFF2-40B4-BE49-F238E27FC236}">
                  <a16:creationId xmlns:a16="http://schemas.microsoft.com/office/drawing/2014/main" id="{17F6E923-5835-4B93-8BA8-2BCCCEC7BAC0}"/>
                </a:ext>
              </a:extLst>
            </p:cNvPr>
            <p:cNvSpPr/>
            <p:nvPr/>
          </p:nvSpPr>
          <p:spPr>
            <a:xfrm>
              <a:off x="671763" y="34290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1BA3591-6DFE-4857-A90C-E62E38AF0533}"/>
              </a:ext>
            </a:extLst>
          </p:cNvPr>
          <p:cNvGrpSpPr/>
          <p:nvPr/>
        </p:nvGrpSpPr>
        <p:grpSpPr>
          <a:xfrm>
            <a:off x="609600" y="4572000"/>
            <a:ext cx="7710237" cy="685800"/>
            <a:chOff x="609600" y="4267200"/>
            <a:chExt cx="7710237" cy="685800"/>
          </a:xfrm>
        </p:grpSpPr>
        <p:sp>
          <p:nvSpPr>
            <p:cNvPr id="38" name="Rectangle: Rounded Corners 37">
              <a:extLst>
                <a:ext uri="{FF2B5EF4-FFF2-40B4-BE49-F238E27FC236}">
                  <a16:creationId xmlns:a16="http://schemas.microsoft.com/office/drawing/2014/main" id="{DC739212-AAF0-4F1C-A23E-C6A982C61E0A}"/>
                </a:ext>
              </a:extLst>
            </p:cNvPr>
            <p:cNvSpPr/>
            <p:nvPr/>
          </p:nvSpPr>
          <p:spPr>
            <a:xfrm>
              <a:off x="873846" y="4344158"/>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latin typeface="Arial" panose="020B0604020202020204" pitchFamily="34" charset="0"/>
                  <a:cs typeface="Arial" panose="020B0604020202020204" pitchFamily="34" charset="0"/>
                </a:rPr>
                <a:t>Demonstrate confidence-building networking habits</a:t>
              </a:r>
            </a:p>
          </p:txBody>
        </p:sp>
        <p:sp>
          <p:nvSpPr>
            <p:cNvPr id="39" name="Oval 38">
              <a:extLst>
                <a:ext uri="{FF2B5EF4-FFF2-40B4-BE49-F238E27FC236}">
                  <a16:creationId xmlns:a16="http://schemas.microsoft.com/office/drawing/2014/main" id="{AE35CB7F-032C-4D2F-8282-93C5F59DA048}"/>
                </a:ext>
              </a:extLst>
            </p:cNvPr>
            <p:cNvSpPr/>
            <p:nvPr/>
          </p:nvSpPr>
          <p:spPr>
            <a:xfrm>
              <a:off x="609600" y="42672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B9DB9110-56F8-4638-982D-CB0DE6D2900D}"/>
              </a:ext>
            </a:extLst>
          </p:cNvPr>
          <p:cNvGrpSpPr/>
          <p:nvPr/>
        </p:nvGrpSpPr>
        <p:grpSpPr>
          <a:xfrm>
            <a:off x="228600" y="5486400"/>
            <a:ext cx="7710237" cy="685800"/>
            <a:chOff x="443163" y="5061284"/>
            <a:chExt cx="7710237" cy="685800"/>
          </a:xfrm>
        </p:grpSpPr>
        <p:sp>
          <p:nvSpPr>
            <p:cNvPr id="41" name="Rectangle: Rounded Corners 40">
              <a:extLst>
                <a:ext uri="{FF2B5EF4-FFF2-40B4-BE49-F238E27FC236}">
                  <a16:creationId xmlns:a16="http://schemas.microsoft.com/office/drawing/2014/main" id="{4B5D3B19-02CD-4AFD-909B-D458E1708180}"/>
                </a:ext>
              </a:extLst>
            </p:cNvPr>
            <p:cNvSpPr/>
            <p:nvPr/>
          </p:nvSpPr>
          <p:spPr>
            <a:xfrm>
              <a:off x="707409" y="5163096"/>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latin typeface="Arial" panose="020B0604020202020204" pitchFamily="34" charset="0"/>
                  <a:cs typeface="Arial" panose="020B0604020202020204" pitchFamily="34" charset="0"/>
                </a:rPr>
                <a:t>     Interpret others’ non-verbal cues to gauge their true reactions  </a:t>
              </a:r>
            </a:p>
          </p:txBody>
        </p:sp>
        <p:sp>
          <p:nvSpPr>
            <p:cNvPr id="42" name="Oval 41">
              <a:extLst>
                <a:ext uri="{FF2B5EF4-FFF2-40B4-BE49-F238E27FC236}">
                  <a16:creationId xmlns:a16="http://schemas.microsoft.com/office/drawing/2014/main" id="{3DDED79A-430D-4666-9A6D-9788F8A7AF15}"/>
                </a:ext>
              </a:extLst>
            </p:cNvPr>
            <p:cNvSpPr/>
            <p:nvPr/>
          </p:nvSpPr>
          <p:spPr>
            <a:xfrm>
              <a:off x="443163" y="5061284"/>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11">
            <a:extLst>
              <a:ext uri="{FF2B5EF4-FFF2-40B4-BE49-F238E27FC236}">
                <a16:creationId xmlns:a16="http://schemas.microsoft.com/office/drawing/2014/main" id="{92C59485-81EB-4486-B14E-8BD1CE1DD512}"/>
              </a:ext>
            </a:extLst>
          </p:cNvPr>
          <p:cNvSpPr>
            <a:spLocks noGrp="1"/>
          </p:cNvSpPr>
          <p:nvPr>
            <p:ph type="ftr" sz="quarter" idx="15"/>
          </p:nvPr>
        </p:nvSpPr>
        <p:spPr/>
        <p:txBody>
          <a:bodyPr/>
          <a:lstStyle/>
          <a:p>
            <a:pPr>
              <a:defRPr/>
            </a:pPr>
            <a:r>
              <a:rPr lang="en-US"/>
              <a:t>Marie McDaniel - 2018</a:t>
            </a:r>
          </a:p>
        </p:txBody>
      </p:sp>
    </p:spTree>
    <p:extLst>
      <p:ext uri="{BB962C8B-B14F-4D97-AF65-F5344CB8AC3E}">
        <p14:creationId xmlns:p14="http://schemas.microsoft.com/office/powerpoint/2010/main" val="56568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xfrm>
            <a:off x="228600" y="4343400"/>
            <a:ext cx="8686800" cy="1143000"/>
          </a:xfrm>
        </p:spPr>
        <p:txBody>
          <a:bodyPr/>
          <a:lstStyle/>
          <a:p>
            <a:pPr algn="ctr"/>
            <a:r>
              <a:rPr lang="en-US" dirty="0">
                <a:latin typeface="Arial Black" panose="020B0A04020102020204" pitchFamily="34" charset="0"/>
              </a:rPr>
              <a:t>What questions do you have?</a:t>
            </a:r>
          </a:p>
        </p:txBody>
      </p:sp>
      <p:pic>
        <p:nvPicPr>
          <p:cNvPr id="4" name="Picture 3">
            <a:extLst>
              <a:ext uri="{FF2B5EF4-FFF2-40B4-BE49-F238E27FC236}">
                <a16:creationId xmlns:a16="http://schemas.microsoft.com/office/drawing/2014/main" id="{FD9DED61-9BAE-4123-BEB6-C5BDECC08766}"/>
              </a:ext>
            </a:extLst>
          </p:cNvPr>
          <p:cNvPicPr>
            <a:picLocks noChangeAspect="1"/>
          </p:cNvPicPr>
          <p:nvPr/>
        </p:nvPicPr>
        <p:blipFill>
          <a:blip r:embed="rId3"/>
          <a:stretch>
            <a:fillRect/>
          </a:stretch>
        </p:blipFill>
        <p:spPr>
          <a:xfrm>
            <a:off x="581025" y="1917756"/>
            <a:ext cx="7981950" cy="2352675"/>
          </a:xfrm>
          <a:prstGeom prst="rect">
            <a:avLst/>
          </a:prstGeom>
        </p:spPr>
      </p:pic>
      <p:sp>
        <p:nvSpPr>
          <p:cNvPr id="8" name="Rectangle 7">
            <a:extLst>
              <a:ext uri="{FF2B5EF4-FFF2-40B4-BE49-F238E27FC236}">
                <a16:creationId xmlns:a16="http://schemas.microsoft.com/office/drawing/2014/main" id="{270EBE65-17A7-458E-9D5E-0F745A39540B}"/>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6B9276A-4616-4143-AA1A-A342E3203065}"/>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2B2E1A-0177-4145-A2A5-50418997082A}"/>
              </a:ext>
            </a:extLst>
          </p:cNvPr>
          <p:cNvPicPr>
            <a:picLocks noChangeAspect="1"/>
          </p:cNvPicPr>
          <p:nvPr/>
        </p:nvPicPr>
        <p:blipFill>
          <a:blip r:embed="rId3"/>
          <a:stretch>
            <a:fillRect/>
          </a:stretch>
        </p:blipFill>
        <p:spPr>
          <a:xfrm>
            <a:off x="1053280" y="2481420"/>
            <a:ext cx="4814120" cy="4385638"/>
          </a:xfrm>
          <a:prstGeom prst="rect">
            <a:avLst/>
          </a:prstGeom>
        </p:spPr>
      </p:pic>
      <p:sp>
        <p:nvSpPr>
          <p:cNvPr id="16385" name="Title 1"/>
          <p:cNvSpPr>
            <a:spLocks noGrp="1"/>
          </p:cNvSpPr>
          <p:nvPr>
            <p:ph type="title"/>
          </p:nvPr>
        </p:nvSpPr>
        <p:spPr>
          <a:xfrm>
            <a:off x="304800" y="274638"/>
            <a:ext cx="8382000" cy="1143000"/>
          </a:xfrm>
        </p:spPr>
        <p:txBody>
          <a:bodyPr/>
          <a:lstStyle/>
          <a:p>
            <a:r>
              <a:rPr lang="en-US" dirty="0">
                <a:latin typeface="Arial Black" panose="020B0A04020102020204" pitchFamily="34" charset="0"/>
              </a:rPr>
              <a:t>Benefits of Networking</a:t>
            </a:r>
          </a:p>
        </p:txBody>
      </p:sp>
      <p:sp>
        <p:nvSpPr>
          <p:cNvPr id="16386" name="Content Placeholder 2"/>
          <p:cNvSpPr>
            <a:spLocks noGrp="1"/>
          </p:cNvSpPr>
          <p:nvPr>
            <p:ph idx="1"/>
          </p:nvPr>
        </p:nvSpPr>
        <p:spPr>
          <a:xfrm>
            <a:off x="571500" y="1788442"/>
            <a:ext cx="5105399" cy="1736733"/>
          </a:xfrm>
        </p:spPr>
        <p:txBody>
          <a:bodyPr/>
          <a:lstStyle/>
          <a:p>
            <a:pPr marL="512763" indent="-512763"/>
            <a:r>
              <a:rPr lang="en-US" sz="2800" dirty="0">
                <a:latin typeface="Arial" panose="020B0604020202020204" pitchFamily="34" charset="0"/>
                <a:cs typeface="Arial" panose="020B0604020202020204" pitchFamily="34" charset="0"/>
              </a:rPr>
              <a:t>Shared Knowledge</a:t>
            </a:r>
          </a:p>
          <a:p>
            <a:pPr marL="512763" indent="-512763"/>
            <a:r>
              <a:rPr lang="en-US" sz="2800" dirty="0">
                <a:latin typeface="Arial" panose="020B0604020202020204" pitchFamily="34" charset="0"/>
                <a:cs typeface="Arial" panose="020B0604020202020204" pitchFamily="34" charset="0"/>
              </a:rPr>
              <a:t>Opportunities</a:t>
            </a:r>
          </a:p>
          <a:p>
            <a:pPr marL="512763" indent="-512763"/>
            <a:r>
              <a:rPr lang="en-US" sz="2800" dirty="0">
                <a:latin typeface="Arial" panose="020B0604020202020204" pitchFamily="34" charset="0"/>
                <a:cs typeface="Arial" panose="020B0604020202020204" pitchFamily="34" charset="0"/>
              </a:rPr>
              <a:t>Connections</a:t>
            </a:r>
          </a:p>
        </p:txBody>
      </p:sp>
      <p:sp>
        <p:nvSpPr>
          <p:cNvPr id="16387" name="Content Placeholder 3"/>
          <p:cNvSpPr>
            <a:spLocks noGrp="1"/>
          </p:cNvSpPr>
          <p:nvPr>
            <p:ph sz="quarter" idx="13"/>
          </p:nvPr>
        </p:nvSpPr>
        <p:spPr/>
        <p:txBody>
          <a:bodyPr/>
          <a:lstStyle/>
          <a:p>
            <a:r>
              <a:rPr lang="en-US"/>
              <a:t>Networking</a:t>
            </a:r>
          </a:p>
        </p:txBody>
      </p:sp>
      <p:sp>
        <p:nvSpPr>
          <p:cNvPr id="5" name="Rectangle 4">
            <a:extLst>
              <a:ext uri="{FF2B5EF4-FFF2-40B4-BE49-F238E27FC236}">
                <a16:creationId xmlns:a16="http://schemas.microsoft.com/office/drawing/2014/main" id="{175F07E6-7305-4BCD-86F9-3ACF3E952EB3}"/>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17">
            <a:extLst>
              <a:ext uri="{FF2B5EF4-FFF2-40B4-BE49-F238E27FC236}">
                <a16:creationId xmlns:a16="http://schemas.microsoft.com/office/drawing/2014/main" id="{6BFA524A-BC0D-42D4-9E8B-F979D80F2749}"/>
              </a:ext>
            </a:extLst>
          </p:cNvPr>
          <p:cNvSpPr>
            <a:spLocks noGrp="1"/>
          </p:cNvSpPr>
          <p:nvPr>
            <p:ph type="ftr" sz="quarter" idx="15"/>
          </p:nvPr>
        </p:nvSpPr>
        <p:spPr/>
        <p:txBody>
          <a:bodyPr/>
          <a:lstStyle/>
          <a:p>
            <a:pPr>
              <a:defRPr/>
            </a:pPr>
            <a:r>
              <a:rPr lang="en-US" dirty="0"/>
              <a:t>Marie McDaniel - 2018</a:t>
            </a:r>
          </a:p>
        </p:txBody>
      </p:sp>
      <p:sp>
        <p:nvSpPr>
          <p:cNvPr id="25" name="Content Placeholder 2">
            <a:extLst>
              <a:ext uri="{FF2B5EF4-FFF2-40B4-BE49-F238E27FC236}">
                <a16:creationId xmlns:a16="http://schemas.microsoft.com/office/drawing/2014/main" id="{39DEEA25-F166-4B01-AE3B-7F61834F3306}"/>
              </a:ext>
            </a:extLst>
          </p:cNvPr>
          <p:cNvSpPr txBox="1">
            <a:spLocks/>
          </p:cNvSpPr>
          <p:nvPr/>
        </p:nvSpPr>
        <p:spPr bwMode="auto">
          <a:xfrm>
            <a:off x="4329880" y="3670288"/>
            <a:ext cx="4814120" cy="1736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2763" indent="-512763"/>
            <a:r>
              <a:rPr lang="en-US" sz="2800" dirty="0">
                <a:latin typeface="Arial" panose="020B0604020202020204" pitchFamily="34" charset="0"/>
                <a:cs typeface="Arial" panose="020B0604020202020204" pitchFamily="34" charset="0"/>
              </a:rPr>
              <a:t>Promoting Your Brand</a:t>
            </a:r>
          </a:p>
          <a:p>
            <a:pPr marL="512763" indent="-512763"/>
            <a:r>
              <a:rPr lang="en-US" sz="2800" dirty="0">
                <a:latin typeface="Arial" panose="020B0604020202020204" pitchFamily="34" charset="0"/>
                <a:cs typeface="Arial" panose="020B0604020202020204" pitchFamily="34" charset="0"/>
              </a:rPr>
              <a:t>Your Reputation</a:t>
            </a:r>
          </a:p>
          <a:p>
            <a:pPr marL="512763" indent="-512763"/>
            <a:r>
              <a:rPr lang="en-US" sz="2800" dirty="0">
                <a:latin typeface="Arial" panose="020B0604020202020204" pitchFamily="34" charset="0"/>
                <a:cs typeface="Arial" panose="020B0604020202020204" pitchFamily="34" charset="0"/>
              </a:rPr>
              <a:t>Support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07E31-44CC-47E3-A378-27DF76ECC5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477015">
            <a:off x="6289183" y="-203994"/>
            <a:ext cx="3130464" cy="1976437"/>
          </a:xfrm>
          <a:prstGeom prst="rect">
            <a:avLst/>
          </a:prstGeom>
        </p:spPr>
      </p:pic>
      <p:sp>
        <p:nvSpPr>
          <p:cNvPr id="18433" name="Content Placeholder 6"/>
          <p:cNvSpPr>
            <a:spLocks noGrp="1"/>
          </p:cNvSpPr>
          <p:nvPr>
            <p:ph sz="quarter" idx="13"/>
          </p:nvPr>
        </p:nvSpPr>
        <p:spPr/>
        <p:txBody>
          <a:bodyPr/>
          <a:lstStyle/>
          <a:p>
            <a:r>
              <a:rPr lang="en-US"/>
              <a:t>Networking</a:t>
            </a:r>
          </a:p>
        </p:txBody>
      </p:sp>
      <p:sp>
        <p:nvSpPr>
          <p:cNvPr id="18434" name="Title 2"/>
          <p:cNvSpPr>
            <a:spLocks noGrp="1"/>
          </p:cNvSpPr>
          <p:nvPr>
            <p:ph type="title"/>
          </p:nvPr>
        </p:nvSpPr>
        <p:spPr>
          <a:xfrm>
            <a:off x="304800" y="274638"/>
            <a:ext cx="8382000" cy="1143000"/>
          </a:xfrm>
        </p:spPr>
        <p:txBody>
          <a:bodyPr/>
          <a:lstStyle/>
          <a:p>
            <a:r>
              <a:rPr lang="en-US" dirty="0">
                <a:latin typeface="Arial Black" panose="020B0A04020102020204" pitchFamily="34" charset="0"/>
              </a:rPr>
              <a:t>5 Myths of Networking</a:t>
            </a:r>
          </a:p>
        </p:txBody>
      </p:sp>
      <p:sp>
        <p:nvSpPr>
          <p:cNvPr id="18435" name="Content Placeholder 5"/>
          <p:cNvSpPr>
            <a:spLocks noGrp="1"/>
          </p:cNvSpPr>
          <p:nvPr>
            <p:ph idx="1"/>
          </p:nvPr>
        </p:nvSpPr>
        <p:spPr>
          <a:xfrm>
            <a:off x="304800" y="1828800"/>
            <a:ext cx="8305800" cy="3429000"/>
          </a:xfrm>
        </p:spPr>
        <p:txBody>
          <a:bodyPr/>
          <a:lstStyle/>
          <a:p>
            <a:pPr marL="514350" indent="-514350">
              <a:buFont typeface="+mj-lt"/>
              <a:buAutoNum type="arabicPeriod"/>
            </a:pPr>
            <a:r>
              <a:rPr lang="en-US" sz="2800" dirty="0">
                <a:latin typeface="Arial" panose="020B0604020202020204" pitchFamily="34" charset="0"/>
                <a:cs typeface="Arial" panose="020B0604020202020204" pitchFamily="34" charset="0"/>
              </a:rPr>
              <a:t>He who leaves with the most cards </a:t>
            </a:r>
          </a:p>
          <a:p>
            <a:pPr marL="514350" indent="-514350">
              <a:buFont typeface="+mj-lt"/>
              <a:buAutoNum type="arabicPeriod"/>
            </a:pPr>
            <a:r>
              <a:rPr lang="en-US" sz="2800" dirty="0">
                <a:latin typeface="Arial" panose="020B0604020202020204" pitchFamily="34" charset="0"/>
                <a:cs typeface="Arial" panose="020B0604020202020204" pitchFamily="34" charset="0"/>
              </a:rPr>
              <a:t>“User” accuser</a:t>
            </a:r>
          </a:p>
          <a:p>
            <a:pPr marL="514350" indent="-514350">
              <a:buFont typeface="+mj-lt"/>
              <a:buAutoNum type="arabicPeriod"/>
            </a:pPr>
            <a:r>
              <a:rPr lang="en-US" sz="2800" dirty="0">
                <a:latin typeface="Arial" panose="020B0604020202020204" pitchFamily="34" charset="0"/>
                <a:cs typeface="Arial" panose="020B0604020202020204" pitchFamily="34" charset="0"/>
              </a:rPr>
              <a:t>Everyone is here to meet me!</a:t>
            </a:r>
          </a:p>
          <a:p>
            <a:pPr marL="514350" indent="-514350">
              <a:buFont typeface="+mj-lt"/>
              <a:buAutoNum type="arabicPeriod"/>
            </a:pPr>
            <a:r>
              <a:rPr lang="en-US" sz="2800" dirty="0">
                <a:latin typeface="Arial" panose="020B0604020202020204" pitchFamily="34" charset="0"/>
                <a:cs typeface="Arial" panose="020B0604020202020204" pitchFamily="34" charset="0"/>
              </a:rPr>
              <a:t>24/7</a:t>
            </a:r>
          </a:p>
          <a:p>
            <a:pPr marL="514350" indent="-514350">
              <a:buFont typeface="+mj-lt"/>
              <a:buAutoNum type="arabicPeriod"/>
            </a:pPr>
            <a:r>
              <a:rPr lang="en-US" sz="2800" dirty="0">
                <a:latin typeface="Arial" panose="020B0604020202020204" pitchFamily="34" charset="0"/>
                <a:cs typeface="Arial" panose="020B0604020202020204" pitchFamily="34" charset="0"/>
              </a:rPr>
              <a:t>How ‘bout I work up a deal for you right now?</a:t>
            </a:r>
          </a:p>
        </p:txBody>
      </p:sp>
      <p:sp>
        <p:nvSpPr>
          <p:cNvPr id="5" name="Rectangle 4">
            <a:extLst>
              <a:ext uri="{FF2B5EF4-FFF2-40B4-BE49-F238E27FC236}">
                <a16:creationId xmlns:a16="http://schemas.microsoft.com/office/drawing/2014/main" id="{6DF41A6F-1389-4432-BB9B-BCC1876F1B72}"/>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A08D49A-B11B-4068-88FE-A41C88EB7B88}"/>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Arc 20485">
            <a:extLst>
              <a:ext uri="{FF2B5EF4-FFF2-40B4-BE49-F238E27FC236}">
                <a16:creationId xmlns:a16="http://schemas.microsoft.com/office/drawing/2014/main" id="{6CF7EA6A-6917-41D4-8257-0B2B39C12C5B}"/>
              </a:ext>
            </a:extLst>
          </p:cNvPr>
          <p:cNvSpPr/>
          <p:nvPr/>
        </p:nvSpPr>
        <p:spPr>
          <a:xfrm rot="5400000">
            <a:off x="-3028056" y="2472388"/>
            <a:ext cx="5051467" cy="3110156"/>
          </a:xfrm>
          <a:prstGeom prst="arc">
            <a:avLst>
              <a:gd name="adj1" fmla="val 11556899"/>
              <a:gd name="adj2" fmla="val 20715661"/>
            </a:avLst>
          </a:prstGeom>
          <a:ln w="603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1" name="Content Placeholder 9"/>
          <p:cNvSpPr>
            <a:spLocks noGrp="1"/>
          </p:cNvSpPr>
          <p:nvPr>
            <p:ph sz="quarter" idx="13"/>
          </p:nvPr>
        </p:nvSpPr>
        <p:spPr/>
        <p:txBody>
          <a:bodyPr/>
          <a:lstStyle/>
          <a:p>
            <a:r>
              <a:rPr lang="en-US"/>
              <a:t>Networking</a:t>
            </a:r>
          </a:p>
        </p:txBody>
      </p:sp>
      <p:sp>
        <p:nvSpPr>
          <p:cNvPr id="20482" name="Title 7"/>
          <p:cNvSpPr>
            <a:spLocks noGrp="1"/>
          </p:cNvSpPr>
          <p:nvPr>
            <p:ph type="title"/>
          </p:nvPr>
        </p:nvSpPr>
        <p:spPr>
          <a:xfrm>
            <a:off x="304800" y="274638"/>
            <a:ext cx="8382000" cy="1143000"/>
          </a:xfrm>
        </p:spPr>
        <p:txBody>
          <a:bodyPr/>
          <a:lstStyle/>
          <a:p>
            <a:r>
              <a:rPr lang="en-US" dirty="0">
                <a:latin typeface="Arial Black" panose="020B0A04020102020204" pitchFamily="34" charset="0"/>
              </a:rPr>
              <a:t>Networking Objectives</a:t>
            </a:r>
          </a:p>
        </p:txBody>
      </p:sp>
      <p:sp>
        <p:nvSpPr>
          <p:cNvPr id="6" name="Rectangle 5">
            <a:extLst>
              <a:ext uri="{FF2B5EF4-FFF2-40B4-BE49-F238E27FC236}">
                <a16:creationId xmlns:a16="http://schemas.microsoft.com/office/drawing/2014/main" id="{75FCC459-8B92-4280-8388-4E2353E35769}"/>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1" name="Group 20490">
            <a:extLst>
              <a:ext uri="{FF2B5EF4-FFF2-40B4-BE49-F238E27FC236}">
                <a16:creationId xmlns:a16="http://schemas.microsoft.com/office/drawing/2014/main" id="{79D6EC95-A13D-40A9-8B34-51DDAE94CC3D}"/>
              </a:ext>
            </a:extLst>
          </p:cNvPr>
          <p:cNvGrpSpPr/>
          <p:nvPr/>
        </p:nvGrpSpPr>
        <p:grpSpPr>
          <a:xfrm>
            <a:off x="228600" y="1828800"/>
            <a:ext cx="7710237" cy="685800"/>
            <a:chOff x="138363" y="1828800"/>
            <a:chExt cx="7710237" cy="685800"/>
          </a:xfrm>
        </p:grpSpPr>
        <p:sp>
          <p:nvSpPr>
            <p:cNvPr id="2" name="Rectangle: Rounded Corners 1">
              <a:extLst>
                <a:ext uri="{FF2B5EF4-FFF2-40B4-BE49-F238E27FC236}">
                  <a16:creationId xmlns:a16="http://schemas.microsoft.com/office/drawing/2014/main" id="{EB7B5E3A-9896-44D2-809E-C9AA7CC1A898}"/>
                </a:ext>
              </a:extLst>
            </p:cNvPr>
            <p:cNvSpPr/>
            <p:nvPr/>
          </p:nvSpPr>
          <p:spPr>
            <a:xfrm>
              <a:off x="402609" y="1908007"/>
              <a:ext cx="7445991" cy="542425"/>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Debunk the 5 myths of networking</a:t>
              </a:r>
            </a:p>
          </p:txBody>
        </p:sp>
        <p:sp>
          <p:nvSpPr>
            <p:cNvPr id="12" name="Oval 11">
              <a:extLst>
                <a:ext uri="{FF2B5EF4-FFF2-40B4-BE49-F238E27FC236}">
                  <a16:creationId xmlns:a16="http://schemas.microsoft.com/office/drawing/2014/main" id="{179F3B81-BA7B-4683-9E62-438D62682E61}"/>
                </a:ext>
              </a:extLst>
            </p:cNvPr>
            <p:cNvSpPr/>
            <p:nvPr/>
          </p:nvSpPr>
          <p:spPr>
            <a:xfrm>
              <a:off x="138363" y="18288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90" name="Group 20489">
            <a:extLst>
              <a:ext uri="{FF2B5EF4-FFF2-40B4-BE49-F238E27FC236}">
                <a16:creationId xmlns:a16="http://schemas.microsoft.com/office/drawing/2014/main" id="{199B27E2-DE6D-4666-9D7A-BF0F1CC793F3}"/>
              </a:ext>
            </a:extLst>
          </p:cNvPr>
          <p:cNvGrpSpPr/>
          <p:nvPr/>
        </p:nvGrpSpPr>
        <p:grpSpPr>
          <a:xfrm>
            <a:off x="595563" y="2743200"/>
            <a:ext cx="7710237" cy="685800"/>
            <a:chOff x="519363" y="2590800"/>
            <a:chExt cx="7710237" cy="685800"/>
          </a:xfrm>
        </p:grpSpPr>
        <p:sp>
          <p:nvSpPr>
            <p:cNvPr id="7" name="Rectangle: Rounded Corners 6">
              <a:extLst>
                <a:ext uri="{FF2B5EF4-FFF2-40B4-BE49-F238E27FC236}">
                  <a16:creationId xmlns:a16="http://schemas.microsoft.com/office/drawing/2014/main" id="{AF4694BF-4479-49BA-8297-E4F485A7C3C5}"/>
                </a:ext>
              </a:extLst>
            </p:cNvPr>
            <p:cNvSpPr/>
            <p:nvPr/>
          </p:nvSpPr>
          <p:spPr>
            <a:xfrm>
              <a:off x="783609" y="2697000"/>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Define networking and its purpose</a:t>
              </a:r>
            </a:p>
          </p:txBody>
        </p:sp>
        <p:sp>
          <p:nvSpPr>
            <p:cNvPr id="24" name="Oval 23">
              <a:extLst>
                <a:ext uri="{FF2B5EF4-FFF2-40B4-BE49-F238E27FC236}">
                  <a16:creationId xmlns:a16="http://schemas.microsoft.com/office/drawing/2014/main" id="{0D0E5524-3C4B-41FB-8F69-599E0EC73599}"/>
                </a:ext>
              </a:extLst>
            </p:cNvPr>
            <p:cNvSpPr/>
            <p:nvPr/>
          </p:nvSpPr>
          <p:spPr>
            <a:xfrm>
              <a:off x="519363" y="25908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89" name="Group 20488">
            <a:extLst>
              <a:ext uri="{FF2B5EF4-FFF2-40B4-BE49-F238E27FC236}">
                <a16:creationId xmlns:a16="http://schemas.microsoft.com/office/drawing/2014/main" id="{116793BB-9648-41C6-9E72-B4EE9F79B342}"/>
              </a:ext>
            </a:extLst>
          </p:cNvPr>
          <p:cNvGrpSpPr/>
          <p:nvPr/>
        </p:nvGrpSpPr>
        <p:grpSpPr>
          <a:xfrm>
            <a:off x="671763" y="3657600"/>
            <a:ext cx="7710237" cy="685800"/>
            <a:chOff x="671763" y="3429000"/>
            <a:chExt cx="7710237" cy="685800"/>
          </a:xfrm>
        </p:grpSpPr>
        <p:sp>
          <p:nvSpPr>
            <p:cNvPr id="8" name="Rectangle: Rounded Corners 7">
              <a:extLst>
                <a:ext uri="{FF2B5EF4-FFF2-40B4-BE49-F238E27FC236}">
                  <a16:creationId xmlns:a16="http://schemas.microsoft.com/office/drawing/2014/main" id="{F24A1327-BA9F-473E-BC77-1921EFA31B0D}"/>
                </a:ext>
              </a:extLst>
            </p:cNvPr>
            <p:cNvSpPr/>
            <p:nvPr/>
          </p:nvSpPr>
          <p:spPr>
            <a:xfrm>
              <a:off x="936009" y="3505958"/>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latin typeface="Arial" panose="020B0604020202020204" pitchFamily="34" charset="0"/>
                  <a:cs typeface="Arial" panose="020B0604020202020204" pitchFamily="34" charset="0"/>
                </a:rPr>
                <a:t>Identify the best organizations for YOU to network</a:t>
              </a:r>
            </a:p>
          </p:txBody>
        </p:sp>
        <p:sp>
          <p:nvSpPr>
            <p:cNvPr id="25" name="Oval 24">
              <a:extLst>
                <a:ext uri="{FF2B5EF4-FFF2-40B4-BE49-F238E27FC236}">
                  <a16:creationId xmlns:a16="http://schemas.microsoft.com/office/drawing/2014/main" id="{7125D592-158C-4805-A7EB-CC3F39298464}"/>
                </a:ext>
              </a:extLst>
            </p:cNvPr>
            <p:cNvSpPr/>
            <p:nvPr/>
          </p:nvSpPr>
          <p:spPr>
            <a:xfrm>
              <a:off x="671763" y="34290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88" name="Group 20487">
            <a:extLst>
              <a:ext uri="{FF2B5EF4-FFF2-40B4-BE49-F238E27FC236}">
                <a16:creationId xmlns:a16="http://schemas.microsoft.com/office/drawing/2014/main" id="{E33C4102-8842-49EC-BC0A-E89A9CACA23C}"/>
              </a:ext>
            </a:extLst>
          </p:cNvPr>
          <p:cNvGrpSpPr/>
          <p:nvPr/>
        </p:nvGrpSpPr>
        <p:grpSpPr>
          <a:xfrm>
            <a:off x="609600" y="4572000"/>
            <a:ext cx="7710237" cy="685800"/>
            <a:chOff x="609600" y="4267200"/>
            <a:chExt cx="7710237" cy="685800"/>
          </a:xfrm>
        </p:grpSpPr>
        <p:sp>
          <p:nvSpPr>
            <p:cNvPr id="9" name="Rectangle: Rounded Corners 8">
              <a:extLst>
                <a:ext uri="{FF2B5EF4-FFF2-40B4-BE49-F238E27FC236}">
                  <a16:creationId xmlns:a16="http://schemas.microsoft.com/office/drawing/2014/main" id="{413D48C6-8874-4713-A8CD-AC2697A03A36}"/>
                </a:ext>
              </a:extLst>
            </p:cNvPr>
            <p:cNvSpPr/>
            <p:nvPr/>
          </p:nvSpPr>
          <p:spPr>
            <a:xfrm>
              <a:off x="873846" y="4344158"/>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latin typeface="Arial" panose="020B0604020202020204" pitchFamily="34" charset="0"/>
                  <a:cs typeface="Arial" panose="020B0604020202020204" pitchFamily="34" charset="0"/>
                </a:rPr>
                <a:t>Demonstrate confidence-building networking habits</a:t>
              </a:r>
            </a:p>
          </p:txBody>
        </p:sp>
        <p:sp>
          <p:nvSpPr>
            <p:cNvPr id="26" name="Oval 25">
              <a:extLst>
                <a:ext uri="{FF2B5EF4-FFF2-40B4-BE49-F238E27FC236}">
                  <a16:creationId xmlns:a16="http://schemas.microsoft.com/office/drawing/2014/main" id="{B20AC94F-24B1-4EC0-AB64-156D07AC0E90}"/>
                </a:ext>
              </a:extLst>
            </p:cNvPr>
            <p:cNvSpPr/>
            <p:nvPr/>
          </p:nvSpPr>
          <p:spPr>
            <a:xfrm>
              <a:off x="609600" y="42672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87" name="Group 20486">
            <a:extLst>
              <a:ext uri="{FF2B5EF4-FFF2-40B4-BE49-F238E27FC236}">
                <a16:creationId xmlns:a16="http://schemas.microsoft.com/office/drawing/2014/main" id="{6E6BA2D2-F747-4372-A9F7-7D4AF744B595}"/>
              </a:ext>
            </a:extLst>
          </p:cNvPr>
          <p:cNvGrpSpPr/>
          <p:nvPr/>
        </p:nvGrpSpPr>
        <p:grpSpPr>
          <a:xfrm>
            <a:off x="228600" y="5486400"/>
            <a:ext cx="7710237" cy="685800"/>
            <a:chOff x="443163" y="5061284"/>
            <a:chExt cx="7710237" cy="685800"/>
          </a:xfrm>
        </p:grpSpPr>
        <p:sp>
          <p:nvSpPr>
            <p:cNvPr id="10" name="Rectangle: Rounded Corners 9">
              <a:extLst>
                <a:ext uri="{FF2B5EF4-FFF2-40B4-BE49-F238E27FC236}">
                  <a16:creationId xmlns:a16="http://schemas.microsoft.com/office/drawing/2014/main" id="{94E89ABC-6514-4954-96E3-50F292936F04}"/>
                </a:ext>
              </a:extLst>
            </p:cNvPr>
            <p:cNvSpPr/>
            <p:nvPr/>
          </p:nvSpPr>
          <p:spPr>
            <a:xfrm>
              <a:off x="707409" y="5163096"/>
              <a:ext cx="7445991" cy="539496"/>
            </a:xfrm>
            <a:prstGeom prst="roundRect">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latin typeface="Arial" panose="020B0604020202020204" pitchFamily="34" charset="0"/>
                  <a:cs typeface="Arial" panose="020B0604020202020204" pitchFamily="34" charset="0"/>
                </a:rPr>
                <a:t>     Interpret others’ non-verbal cues to gauge their true reactions  </a:t>
              </a:r>
            </a:p>
          </p:txBody>
        </p:sp>
        <p:sp>
          <p:nvSpPr>
            <p:cNvPr id="27" name="Oval 26">
              <a:extLst>
                <a:ext uri="{FF2B5EF4-FFF2-40B4-BE49-F238E27FC236}">
                  <a16:creationId xmlns:a16="http://schemas.microsoft.com/office/drawing/2014/main" id="{C6CB6329-1165-4291-8F33-D7FC032279A0}"/>
                </a:ext>
              </a:extLst>
            </p:cNvPr>
            <p:cNvSpPr/>
            <p:nvPr/>
          </p:nvSpPr>
          <p:spPr>
            <a:xfrm>
              <a:off x="443163" y="5061284"/>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3" name="Footer Placeholder 20492">
            <a:extLst>
              <a:ext uri="{FF2B5EF4-FFF2-40B4-BE49-F238E27FC236}">
                <a16:creationId xmlns:a16="http://schemas.microsoft.com/office/drawing/2014/main" id="{86007525-D1D5-4352-A590-E178AC0E2B7E}"/>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sz="quarter" idx="13"/>
          </p:nvPr>
        </p:nvSpPr>
        <p:spPr/>
        <p:txBody>
          <a:bodyPr/>
          <a:lstStyle/>
          <a:p>
            <a:r>
              <a:rPr lang="en-US"/>
              <a:t>Networking</a:t>
            </a:r>
          </a:p>
        </p:txBody>
      </p:sp>
      <p:sp>
        <p:nvSpPr>
          <p:cNvPr id="22530" name="Title 2"/>
          <p:cNvSpPr>
            <a:spLocks noGrp="1"/>
          </p:cNvSpPr>
          <p:nvPr>
            <p:ph type="title"/>
          </p:nvPr>
        </p:nvSpPr>
        <p:spPr>
          <a:xfrm>
            <a:off x="304800" y="274638"/>
            <a:ext cx="8382000" cy="1143000"/>
          </a:xfrm>
        </p:spPr>
        <p:txBody>
          <a:bodyPr/>
          <a:lstStyle/>
          <a:p>
            <a:pPr algn="l"/>
            <a:r>
              <a:rPr lang="en-US" sz="4000" b="1" dirty="0">
                <a:latin typeface="Arial Black" panose="020B0A04020102020204" pitchFamily="34" charset="0"/>
              </a:rPr>
              <a:t>What is Networking?</a:t>
            </a:r>
          </a:p>
        </p:txBody>
      </p:sp>
      <p:sp>
        <p:nvSpPr>
          <p:cNvPr id="2253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 name="Speech Bubble: Rectangle with Corners Rounded 1">
            <a:extLst>
              <a:ext uri="{FF2B5EF4-FFF2-40B4-BE49-F238E27FC236}">
                <a16:creationId xmlns:a16="http://schemas.microsoft.com/office/drawing/2014/main" id="{84A938F7-02E3-43E2-AFA9-CC2222126F4F}"/>
              </a:ext>
            </a:extLst>
          </p:cNvPr>
          <p:cNvSpPr/>
          <p:nvPr/>
        </p:nvSpPr>
        <p:spPr>
          <a:xfrm>
            <a:off x="1676400" y="1867694"/>
            <a:ext cx="5638800" cy="2845335"/>
          </a:xfrm>
          <a:prstGeom prst="wedgeRoundRectCallout">
            <a:avLst>
              <a:gd name="adj1" fmla="val 36550"/>
              <a:gd name="adj2" fmla="val -66346"/>
              <a:gd name="adj3" fmla="val 16667"/>
            </a:avLst>
          </a:prstGeom>
          <a:solidFill>
            <a:schemeClr val="accent4">
              <a:lumMod val="20000"/>
              <a:lumOff val="80000"/>
            </a:schemeClr>
          </a:solid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631190" algn="ctr" fontAlgn="auto">
              <a:lnSpc>
                <a:spcPct val="150000"/>
              </a:lnSpc>
              <a:spcBef>
                <a:spcPts val="0"/>
              </a:spcBef>
              <a:spcAft>
                <a:spcPts val="1000"/>
              </a:spcAft>
              <a:defRPr/>
            </a:pPr>
            <a:endParaRPr lang="en-US" sz="2400" b="1" i="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panose="020B0604020202020204" pitchFamily="34" charset="0"/>
              <a:ea typeface="MS Gothic"/>
              <a:cs typeface="Arial" panose="020B0604020202020204" pitchFamily="34" charset="0"/>
            </a:endParaRPr>
          </a:p>
          <a:p>
            <a:pPr algn="ctr"/>
            <a:endParaRPr lang="en-US" dirty="0"/>
          </a:p>
        </p:txBody>
      </p:sp>
      <p:sp>
        <p:nvSpPr>
          <p:cNvPr id="3" name="TextBox 2">
            <a:extLst>
              <a:ext uri="{FF2B5EF4-FFF2-40B4-BE49-F238E27FC236}">
                <a16:creationId xmlns:a16="http://schemas.microsoft.com/office/drawing/2014/main" id="{8E374F3B-BCBA-400D-B9E0-93C7AC39F880}"/>
              </a:ext>
            </a:extLst>
          </p:cNvPr>
          <p:cNvSpPr txBox="1"/>
          <p:nvPr/>
        </p:nvSpPr>
        <p:spPr>
          <a:xfrm>
            <a:off x="760413" y="1981200"/>
            <a:ext cx="7164387" cy="2597827"/>
          </a:xfrm>
          <a:prstGeom prst="rect">
            <a:avLst/>
          </a:prstGeom>
          <a:noFill/>
          <a:ln>
            <a:noFill/>
          </a:ln>
          <a:effectLst/>
        </p:spPr>
        <p:txBody>
          <a:bodyPr wrap="square" rtlCol="0">
            <a:spAutoFit/>
          </a:bodyPr>
          <a:lstStyle/>
          <a:p>
            <a:pPr marL="857250" marR="631190" algn="ctr" fontAlgn="auto">
              <a:lnSpc>
                <a:spcPct val="150000"/>
              </a:lnSpc>
              <a:spcBef>
                <a:spcPts val="0"/>
              </a:spcBef>
              <a:spcAft>
                <a:spcPts val="1000"/>
              </a:spcAft>
              <a:defRPr/>
            </a:pPr>
            <a:r>
              <a:rPr lang="en-US" sz="2800" b="1" i="1" dirty="0">
                <a:effectLst>
                  <a:outerShdw blurRad="69850" dist="43180" dir="5400000" sx="0" sy="0">
                    <a:srgbClr val="000000">
                      <a:alpha val="65000"/>
                    </a:srgbClr>
                  </a:outerShdw>
                </a:effectLst>
                <a:ea typeface="MS Gothic"/>
                <a:cs typeface="Times New Roman"/>
              </a:rPr>
              <a:t>Networking is the exchange of advice, leads, contacts, and information with others in your business community.</a:t>
            </a:r>
            <a:endParaRPr lang="en-US" sz="2800" dirty="0">
              <a:ea typeface="MS Mincho"/>
              <a:cs typeface="Times New Roman"/>
            </a:endParaRPr>
          </a:p>
        </p:txBody>
      </p:sp>
      <p:sp>
        <p:nvSpPr>
          <p:cNvPr id="9" name="Rectangle 8">
            <a:extLst>
              <a:ext uri="{FF2B5EF4-FFF2-40B4-BE49-F238E27FC236}">
                <a16:creationId xmlns:a16="http://schemas.microsoft.com/office/drawing/2014/main" id="{9389C5DA-DCA4-4568-A1A0-736E9349A458}"/>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E2139AA-48F0-48FE-AC3A-6768BB908BDA}"/>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04800" y="274638"/>
            <a:ext cx="8382000" cy="868362"/>
          </a:xfrm>
        </p:spPr>
        <p:txBody>
          <a:bodyPr/>
          <a:lstStyle/>
          <a:p>
            <a:pPr algn="ctr"/>
            <a:r>
              <a:rPr lang="en-US" dirty="0">
                <a:latin typeface="Arial Black" panose="020B0A04020102020204" pitchFamily="34" charset="0"/>
              </a:rPr>
              <a:t>Where Should YOU Network?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5444025"/>
              </p:ext>
            </p:extLst>
          </p:nvPr>
        </p:nvGraphicFramePr>
        <p:xfrm>
          <a:off x="1097280" y="1600200"/>
          <a:ext cx="6858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46ECFC9-BD3A-4D05-ACF1-F5E58CC5146D}"/>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B27710F-1239-42D4-BB50-CDCB74C4EBB1}"/>
              </a:ext>
            </a:extLst>
          </p:cNvPr>
          <p:cNvSpPr>
            <a:spLocks noGrp="1"/>
          </p:cNvSpPr>
          <p:nvPr>
            <p:ph type="ftr" sz="quarter" idx="15"/>
          </p:nvPr>
        </p:nvSpPr>
        <p:spPr/>
        <p:txBody>
          <a:bodyPr/>
          <a:lstStyle/>
          <a:p>
            <a:pPr>
              <a:defRPr/>
            </a:pPr>
            <a:r>
              <a:rPr lang="en-US"/>
              <a:t>Marie McDaniel - 2018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04800" y="274638"/>
            <a:ext cx="8382000" cy="868362"/>
          </a:xfrm>
        </p:spPr>
        <p:txBody>
          <a:bodyPr/>
          <a:lstStyle/>
          <a:p>
            <a:pPr algn="ctr"/>
            <a:r>
              <a:rPr lang="en-US" dirty="0">
                <a:latin typeface="Arial Black" panose="020B0A04020102020204" pitchFamily="34" charset="0"/>
              </a:rPr>
              <a:t>Where Should YOU Network?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9096793"/>
              </p:ext>
            </p:extLst>
          </p:nvPr>
        </p:nvGraphicFramePr>
        <p:xfrm>
          <a:off x="1097280" y="1600200"/>
          <a:ext cx="6858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46ECFC9-BD3A-4D05-ACF1-F5E58CC5146D}"/>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B27710F-1239-42D4-BB50-CDCB74C4EBB1}"/>
              </a:ext>
            </a:extLst>
          </p:cNvPr>
          <p:cNvSpPr>
            <a:spLocks noGrp="1"/>
          </p:cNvSpPr>
          <p:nvPr>
            <p:ph type="ftr" sz="quarter" idx="15"/>
          </p:nvPr>
        </p:nvSpPr>
        <p:spPr/>
        <p:txBody>
          <a:bodyPr/>
          <a:lstStyle/>
          <a:p>
            <a:pPr>
              <a:defRPr/>
            </a:pPr>
            <a:r>
              <a:rPr lang="en-US"/>
              <a:t>Marie McDaniel - 2018</a:t>
            </a:r>
          </a:p>
        </p:txBody>
      </p:sp>
    </p:spTree>
    <p:extLst>
      <p:ext uri="{BB962C8B-B14F-4D97-AF65-F5344CB8AC3E}">
        <p14:creationId xmlns:p14="http://schemas.microsoft.com/office/powerpoint/2010/main" val="167506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04800" y="274638"/>
            <a:ext cx="8382000" cy="868362"/>
          </a:xfrm>
        </p:spPr>
        <p:txBody>
          <a:bodyPr/>
          <a:lstStyle/>
          <a:p>
            <a:pPr algn="ctr"/>
            <a:r>
              <a:rPr lang="en-US" dirty="0">
                <a:latin typeface="Arial Black" panose="020B0A04020102020204" pitchFamily="34" charset="0"/>
              </a:rPr>
              <a:t>Where Should YOU Network?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500081"/>
              </p:ext>
            </p:extLst>
          </p:nvPr>
        </p:nvGraphicFramePr>
        <p:xfrm>
          <a:off x="1097280" y="1600200"/>
          <a:ext cx="6858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46ECFC9-BD3A-4D05-ACF1-F5E58CC5146D}"/>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B27710F-1239-42D4-BB50-CDCB74C4EBB1}"/>
              </a:ext>
            </a:extLst>
          </p:cNvPr>
          <p:cNvSpPr>
            <a:spLocks noGrp="1"/>
          </p:cNvSpPr>
          <p:nvPr>
            <p:ph type="ftr" sz="quarter" idx="15"/>
          </p:nvPr>
        </p:nvSpPr>
        <p:spPr/>
        <p:txBody>
          <a:bodyPr/>
          <a:lstStyle/>
          <a:p>
            <a:pPr>
              <a:defRPr/>
            </a:pPr>
            <a:r>
              <a:rPr lang="en-US"/>
              <a:t>Marie McDaniel - 2018</a:t>
            </a:r>
          </a:p>
        </p:txBody>
      </p:sp>
    </p:spTree>
    <p:extLst>
      <p:ext uri="{BB962C8B-B14F-4D97-AF65-F5344CB8AC3E}">
        <p14:creationId xmlns:p14="http://schemas.microsoft.com/office/powerpoint/2010/main" val="195604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04800" y="274638"/>
            <a:ext cx="8382000" cy="868362"/>
          </a:xfrm>
        </p:spPr>
        <p:txBody>
          <a:bodyPr/>
          <a:lstStyle/>
          <a:p>
            <a:pPr algn="ctr"/>
            <a:r>
              <a:rPr lang="en-US" dirty="0">
                <a:latin typeface="Arial Black" panose="020B0A04020102020204" pitchFamily="34" charset="0"/>
              </a:rPr>
              <a:t>Where Should YOU Network?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2301346"/>
              </p:ext>
            </p:extLst>
          </p:nvPr>
        </p:nvGraphicFramePr>
        <p:xfrm>
          <a:off x="1097280" y="1600200"/>
          <a:ext cx="6858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46ECFC9-BD3A-4D05-ACF1-F5E58CC5146D}"/>
              </a:ext>
            </a:extLst>
          </p:cNvPr>
          <p:cNvSpPr/>
          <p:nvPr/>
        </p:nvSpPr>
        <p:spPr>
          <a:xfrm flipV="1">
            <a:off x="304800" y="1219199"/>
            <a:ext cx="8305800" cy="76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B27710F-1239-42D4-BB50-CDCB74C4EBB1}"/>
              </a:ext>
            </a:extLst>
          </p:cNvPr>
          <p:cNvSpPr>
            <a:spLocks noGrp="1"/>
          </p:cNvSpPr>
          <p:nvPr>
            <p:ph type="ftr" sz="quarter" idx="15"/>
          </p:nvPr>
        </p:nvSpPr>
        <p:spPr/>
        <p:txBody>
          <a:bodyPr/>
          <a:lstStyle/>
          <a:p>
            <a:pPr>
              <a:defRPr/>
            </a:pPr>
            <a:r>
              <a:rPr lang="en-US"/>
              <a:t>Marie McDaniel - 2018</a:t>
            </a:r>
          </a:p>
        </p:txBody>
      </p:sp>
    </p:spTree>
    <p:extLst>
      <p:ext uri="{BB962C8B-B14F-4D97-AF65-F5344CB8AC3E}">
        <p14:creationId xmlns:p14="http://schemas.microsoft.com/office/powerpoint/2010/main" val="32954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2372</Words>
  <Application>Microsoft Office PowerPoint</Application>
  <PresentationFormat>On-screen Show (4:3)</PresentationFormat>
  <Paragraphs>288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Gothic</vt:lpstr>
      <vt:lpstr>MS Mincho</vt:lpstr>
      <vt:lpstr>Arial</vt:lpstr>
      <vt:lpstr>Arial Black</vt:lpstr>
      <vt:lpstr>Calibri</vt:lpstr>
      <vt:lpstr>Times New Roman</vt:lpstr>
      <vt:lpstr>Office Theme</vt:lpstr>
      <vt:lpstr>Networking</vt:lpstr>
      <vt:lpstr>Benefits of Networking</vt:lpstr>
      <vt:lpstr>5 Myths of Networking</vt:lpstr>
      <vt:lpstr>Networking Objectives</vt:lpstr>
      <vt:lpstr>What is Networking?</vt:lpstr>
      <vt:lpstr>Where Should YOU Network?</vt:lpstr>
      <vt:lpstr>Where Should YOU Network?</vt:lpstr>
      <vt:lpstr>Where Should YOU Network?</vt:lpstr>
      <vt:lpstr>Where Should YOU Network?</vt:lpstr>
      <vt:lpstr>Where Should YOU Network?</vt:lpstr>
      <vt:lpstr>PowerPoint Presentation</vt:lpstr>
      <vt:lpstr>Confidence-Building Habits</vt:lpstr>
      <vt:lpstr>PowerPoint Presentation</vt:lpstr>
      <vt:lpstr>PowerPoint Presentation</vt:lpstr>
      <vt:lpstr>PowerPoint Presentation</vt:lpstr>
      <vt:lpstr>Non-Verbal Communication</vt:lpstr>
      <vt:lpstr>More Non-Verbal Cues</vt:lpstr>
      <vt:lpstr>Networking Objectives</vt:lpstr>
      <vt:lpstr>What questions do you have?</vt:lpstr>
    </vt:vector>
  </TitlesOfParts>
  <Company>FII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Portwood</dc:creator>
  <cp:lastModifiedBy>Marie McDaniel</cp:lastModifiedBy>
  <cp:revision>112</cp:revision>
  <cp:lastPrinted>2018-11-08T20:16:26Z</cp:lastPrinted>
  <dcterms:created xsi:type="dcterms:W3CDTF">2011-09-20T12:25:41Z</dcterms:created>
  <dcterms:modified xsi:type="dcterms:W3CDTF">2018-11-09T04:00:15Z</dcterms:modified>
</cp:coreProperties>
</file>